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8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9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10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1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2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3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4.xml" ContentType="application/vnd.openxmlformats-officedocument.theme+xml"/>
  <Override PartName="/ppt/slideLayouts/slideLayout10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8.xml" ContentType="application/vnd.openxmlformats-officedocument.themeOverride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9.xml" ContentType="application/vnd.openxmlformats-officedocument.themeOverrid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0.xml" ContentType="application/vnd.openxmlformats-officedocument.themeOverrid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1.xml" ContentType="application/vnd.openxmlformats-officedocument.themeOverride+xml"/>
  <Override PartName="/ppt/drawings/drawing5.xml" ContentType="application/vnd.openxmlformats-officedocument.drawingml.chartshapes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2.xml" ContentType="application/vnd.openxmlformats-officedocument.themeOverride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3.xml" ContentType="application/vnd.openxmlformats-officedocument.themeOverride+xml"/>
  <Override PartName="/ppt/notesSlides/notesSlide7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4.xml" ContentType="application/vnd.openxmlformats-officedocument.themeOverride+xml"/>
  <Override PartName="/ppt/charts/chart21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5.xml" ContentType="application/vnd.openxmlformats-officedocument.themeOverride+xml"/>
  <Override PartName="/ppt/notesSlides/notesSlide8.xml" ContentType="application/vnd.openxmlformats-officedocument.presentationml.notesSlide+xml"/>
  <Override PartName="/ppt/charts/chart22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6.xml" ContentType="application/vnd.openxmlformats-officedocument.themeOverride+xml"/>
  <Override PartName="/ppt/charts/chart23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7.xml" ContentType="application/vnd.openxmlformats-officedocument.themeOverride+xml"/>
  <Override PartName="/ppt/charts/chart24.xml" ContentType="application/vnd.openxmlformats-officedocument.drawingml.chart+xml"/>
  <Override PartName="/ppt/theme/themeOverride18.xml" ContentType="application/vnd.openxmlformats-officedocument.themeOverride+xml"/>
  <Override PartName="/ppt/charts/chart25.xml" ContentType="application/vnd.openxmlformats-officedocument.drawingml.chart+xml"/>
  <Override PartName="/ppt/theme/themeOverride19.xml" ContentType="application/vnd.openxmlformats-officedocument.themeOverride+xml"/>
  <Override PartName="/ppt/notesSlides/notesSlide9.xml" ContentType="application/vnd.openxmlformats-officedocument.presentationml.notesSlide+xml"/>
  <Override PartName="/ppt/charts/chart26.xml" ContentType="application/vnd.openxmlformats-officedocument.drawingml.chart+xml"/>
  <Override PartName="/ppt/theme/themeOverride20.xml" ContentType="application/vnd.openxmlformats-officedocument.themeOverride+xml"/>
  <Override PartName="/ppt/charts/chart2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21.xml" ContentType="application/vnd.openxmlformats-officedocument.themeOverride+xml"/>
  <Override PartName="/ppt/charts/chart2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22.xml" ContentType="application/vnd.openxmlformats-officedocument.themeOverride+xml"/>
  <Override PartName="/ppt/charts/chart2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23.xml" ContentType="application/vnd.openxmlformats-officedocument.themeOverride+xml"/>
  <Override PartName="/ppt/notesSlides/notesSlide10.xml" ContentType="application/vnd.openxmlformats-officedocument.presentationml.notesSlide+xml"/>
  <Override PartName="/ppt/charts/chart3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24.xml" ContentType="application/vnd.openxmlformats-officedocument.themeOverride+xml"/>
  <Override PartName="/ppt/drawings/drawing6.xml" ContentType="application/vnd.openxmlformats-officedocument.drawingml.chartshapes+xml"/>
  <Override PartName="/ppt/charts/chart3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5.xml" ContentType="application/vnd.openxmlformats-officedocument.themeOverride+xml"/>
  <Override PartName="/ppt/drawings/drawing7.xml" ContentType="application/vnd.openxmlformats-officedocument.drawingml.chartshapes+xml"/>
  <Override PartName="/ppt/charts/chart3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6.xml" ContentType="application/vnd.openxmlformats-officedocument.themeOverride+xml"/>
  <Override PartName="/ppt/charts/chart3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7.xml" ContentType="application/vnd.openxmlformats-officedocument.themeOverride+xml"/>
  <Override PartName="/ppt/charts/chart3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3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8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29.xml" ContentType="application/vnd.openxmlformats-officedocument.themeOverride+xml"/>
  <Override PartName="/ppt/charts/chart3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30.xml" ContentType="application/vnd.openxmlformats-officedocument.themeOverride+xml"/>
  <Override PartName="/ppt/notesSlides/notesSlide13.xml" ContentType="application/vnd.openxmlformats-officedocument.presentationml.notesSlide+xml"/>
  <Override PartName="/ppt/charts/chart3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31.xml" ContentType="application/vnd.openxmlformats-officedocument.themeOverride+xml"/>
  <Override PartName="/ppt/charts/chart3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charts/chart4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41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14.xml" ContentType="application/vnd.openxmlformats-officedocument.presentationml.notesSlide+xml"/>
  <Override PartName="/ppt/charts/chart42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34.xml" ContentType="application/vnd.openxmlformats-officedocument.themeOverride+xml"/>
  <Override PartName="/ppt/charts/chart43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35.xml" ContentType="application/vnd.openxmlformats-officedocument.themeOverride+xml"/>
  <Override PartName="/ppt/charts/chart44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36.xml" ContentType="application/vnd.openxmlformats-officedocument.themeOverr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4" r:id="rId7"/>
    <p:sldMasterId id="2147483656" r:id="rId8"/>
    <p:sldMasterId id="2147483658" r:id="rId9"/>
    <p:sldMasterId id="2147483660" r:id="rId10"/>
    <p:sldMasterId id="2147483662" r:id="rId11"/>
    <p:sldMasterId id="2147483678" r:id="rId12"/>
    <p:sldMasterId id="2147483694" r:id="rId13"/>
    <p:sldMasterId id="2147483714" r:id="rId14"/>
    <p:sldMasterId id="2147483744" r:id="rId15"/>
    <p:sldMasterId id="2147483746" r:id="rId16"/>
    <p:sldMasterId id="2147483762" r:id="rId17"/>
    <p:sldMasterId id="2147483779" r:id="rId18"/>
  </p:sldMasterIdLst>
  <p:notesMasterIdLst>
    <p:notesMasterId r:id="rId53"/>
  </p:notesMasterIdLst>
  <p:sldIdLst>
    <p:sldId id="256" r:id="rId19"/>
    <p:sldId id="10753" r:id="rId20"/>
    <p:sldId id="10762" r:id="rId21"/>
    <p:sldId id="10751" r:id="rId22"/>
    <p:sldId id="10754" r:id="rId23"/>
    <p:sldId id="10666" r:id="rId24"/>
    <p:sldId id="10662" r:id="rId25"/>
    <p:sldId id="10663" r:id="rId26"/>
    <p:sldId id="10736" r:id="rId27"/>
    <p:sldId id="10764" r:id="rId28"/>
    <p:sldId id="10678" r:id="rId29"/>
    <p:sldId id="10770" r:id="rId30"/>
    <p:sldId id="10667" r:id="rId31"/>
    <p:sldId id="10686" r:id="rId32"/>
    <p:sldId id="10745" r:id="rId33"/>
    <p:sldId id="10755" r:id="rId34"/>
    <p:sldId id="10763" r:id="rId35"/>
    <p:sldId id="10635" r:id="rId36"/>
    <p:sldId id="10676" r:id="rId37"/>
    <p:sldId id="10679" r:id="rId38"/>
    <p:sldId id="10680" r:id="rId39"/>
    <p:sldId id="10740" r:id="rId40"/>
    <p:sldId id="10771" r:id="rId41"/>
    <p:sldId id="10701" r:id="rId42"/>
    <p:sldId id="10756" r:id="rId43"/>
    <p:sldId id="10757" r:id="rId44"/>
    <p:sldId id="10625" r:id="rId45"/>
    <p:sldId id="10766" r:id="rId46"/>
    <p:sldId id="10743" r:id="rId47"/>
    <p:sldId id="10758" r:id="rId48"/>
    <p:sldId id="10760" r:id="rId49"/>
    <p:sldId id="10759" r:id="rId50"/>
    <p:sldId id="10767" r:id="rId51"/>
    <p:sldId id="10768" r:id="rId52"/>
  </p:sldIdLst>
  <p:sldSz cx="12192000" cy="6858000"/>
  <p:notesSz cx="9144000" cy="6858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F8700"/>
    <a:srgbClr val="002060"/>
    <a:srgbClr val="005492"/>
    <a:srgbClr val="00B050"/>
    <a:srgbClr val="7030A0"/>
    <a:srgbClr val="92D050"/>
    <a:srgbClr val="E35D5A"/>
    <a:srgbClr val="A6A6A6"/>
    <a:srgbClr val="4B96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 snapToGrid="0" showGuides="1">
      <p:cViewPr varScale="1">
        <p:scale>
          <a:sx n="85" d="100"/>
          <a:sy n="85" d="100"/>
        </p:scale>
        <p:origin x="74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aniforg.sharepoint.com/sites/Anif/Documentos%20compartidos/Investigadores/Comercio/Comercio-Maestro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indy%20S.%20Benedetti\Asociaci&#243;n%20Nacional%20de%20Instituciones%20Financieras\Anif%20-%20Investigadores2\Maria%20Camila%20Ortiz\Empalme%20Industria\INDUSTRIA\Industria%20Maestro%20-%20AR.xls" TargetMode="External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jjaimes\Asociaci&#243;n%20Nacional%20de%20Instituciones%20Financieras\Anif%20-%20Investigadores\Comercio\Comercio-Maestro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https://aniforg.sharepoint.com/sites/Anif/Documentos%20compartidos/Investigadores/Comercio/Comercio-Maestro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https://aniforg.sharepoint.com/sites/Anif/Documentos%20compartidos/Investigadores/ALI/ISE/ISE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jjaimes\Asociaci&#243;n%20Nacional%20de%20Instituciones%20Financieras\Anif%20-%20Investigadores\Empleo\Empleo-Maestro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5.xml"/><Relationship Id="rId4" Type="http://schemas.openxmlformats.org/officeDocument/2006/relationships/oleObject" Target="file:///C:\Users\jjaimes\Asociaci&#243;n%20Nacional%20de%20Instituciones%20Financieras\Anif%20-%20Investigadores\Empleo\Empleo-Maestro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jjaimes\Asociaci&#243;n%20Nacional%20de%20Instituciones%20Financieras\Anif%20-%20Investigadores\Empleo\Empleo-Maestro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jjaimes\Asociaci&#243;n%20Nacional%20de%20Instituciones%20Financieras\Anif%20-%20Investigadores\Empleo\Empleo-Maestro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jaimes\Downloads\Ocupados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jaimes\Downloads\Ocupado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indy%20S.%20Benedetti\Asociaci&#243;n%20Nacional%20de%20Instituciones%20Financieras\Anif%20-%20Investigadores2\Maria%20Camila%20Ortiz\Empalme%20Industria\INDUSTRIA\Industria%20Maestro%20-%20AR.xls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https://aniforg.sharepoint.com/sites/Anif/Documentos%20compartidos/Investigadores/Coronavirus/P&#233;rdida%20de%20Ingresos%20Hogares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https://aniforg.sharepoint.com/sites/Anif/Documentos%20compartidos/Investigadores/Coronavirus/P&#233;rdida%20de%20Ingresos%20Hogares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C:\Users\Cindy%20S.%20Benedetti\Downloads\Global_Mobility_Report%20(1)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https://aniforg.sharepoint.com/sites/Anif/Documentos%20compartidos/Investigadores/ALI/Todas%20las%20Series-Maestro.xlsx" TargetMode="Externa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https://aniforg.sharepoint.com/sites/Anif/Documentos%20compartidos/Investigadores/Macro/Macro/PIB%20Colombia/PIB%20Colombia-Maestro.xlsx" TargetMode="External"/><Relationship Id="rId1" Type="http://schemas.openxmlformats.org/officeDocument/2006/relationships/themeOverride" Target="../theme/themeOverride18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https://aniforg.sharepoint.com/sites/Anif/Documentos%20compartidos/Investigadores/Macro/Macro/PIB%20Colombia/PIB%20Colombia-Maestro.xlsx" TargetMode="External"/><Relationship Id="rId1" Type="http://schemas.openxmlformats.org/officeDocument/2006/relationships/themeOverride" Target="../theme/themeOverride19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oleObject" Target="https://aniforg.sharepoint.com/sites/Anif/Documentos%20compartidos/Investigadores/Coronavirus/Informaci&#243;n%20pa&#237;ses.xlsx" TargetMode="External"/><Relationship Id="rId1" Type="http://schemas.openxmlformats.org/officeDocument/2006/relationships/themeOverride" Target="../theme/themeOverride20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https://aniforg.sharepoint.com/sites/Anif/Documentos%20compartidos/Investigadores/Coronavirus/Informaci&#243;n%20pa&#237;ses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https://aniforg.sharepoint.com/sites/Anif/Documentos%20compartidos/Investigadores/Coronavirus/Informaci&#243;n%20pa&#237;ses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https://aniforg.sharepoint.com/sites/Anif/Documentos%20compartidos/Investigadores/Coronavirus/Informaci&#243;n%20pa&#237;se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jaimes\Asociaci&#243;n%20Nacional%20de%20Instituciones%20Financieras\Anif%20-%20Investigadores\Comercio\Comercio-Maestro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19.xml"/><Relationship Id="rId1" Type="http://schemas.microsoft.com/office/2011/relationships/chartStyle" Target="style19.xml"/><Relationship Id="rId5" Type="http://schemas.openxmlformats.org/officeDocument/2006/relationships/chartUserShapes" Target="../drawings/drawing6.xml"/><Relationship Id="rId4" Type="http://schemas.openxmlformats.org/officeDocument/2006/relationships/oleObject" Target="https://aniforg.sharepoint.com/sites/Anif/Documentos%20compartidos/Investigadores/Coronavirus/Informaci&#243;n%20pa&#237;ses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20.xml"/><Relationship Id="rId1" Type="http://schemas.microsoft.com/office/2011/relationships/chartStyle" Target="style20.xml"/><Relationship Id="rId5" Type="http://schemas.openxmlformats.org/officeDocument/2006/relationships/chartUserShapes" Target="../drawings/drawing7.xml"/><Relationship Id="rId4" Type="http://schemas.openxmlformats.org/officeDocument/2006/relationships/oleObject" Target="https://aniforg.sharepoint.com/sites/Anif/Documentos%20compartidos/Investigadores/Coronavirus/Informaci&#243;n%20pa&#237;ses.xlsx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https://aniforg.sharepoint.com/sites/Anif/Documentos%20compartidos/Investigadores/Coronavirus/Informaci&#243;n%20pa&#237;ses.xlsx" TargetMode="Externa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https://aniforg.sharepoint.com/sites/Anif/Documentos%20compartidos/Investigadores/Coronavirus/Informaci&#243;n%20pa&#237;ses.xlsx" TargetMode="Externa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https://aniforg.sharepoint.com/sites/Anif/Documentos%20compartidos/Investigadores/Coronavirus/Informaci&#243;n%20pa&#237;ses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oleObject" Target="https://aniforg.sharepoint.com/sites/Anif/Documentos%20compartidos/Investigadores/Coronavirus/Informaci&#243;n%20pa&#237;ses.xlsx" TargetMode="Externa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oleObject" Target="file:///C:\Users\EkaterinaCK\Dropbox\Trabajo\Anif\ecuellar\Tributaci&#243;n\Ingresos%20Fiscales.xlsx" TargetMode="Externa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oleObject" Target="file:///C:\Users\EkaterinaCK\Dropbox\Trabajo\Anif\ecuellar\Tributaci&#243;n\Ingresos%20Fiscales.xlsx" TargetMode="Externa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1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oleObject" Target="file:///C:\Users\EkaterinaCK\Dropbox\Trabajo\Anif\ecuellar\Tributaci&#243;n\Ingresos%20Fiscales.xlsx" TargetMode="Externa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2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oleObject" Target="https://aniforg.sharepoint.com/sites/Anif/Documentos%20compartidos/Investigadores/Fiscal/Endeudamiento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jjaimes\Asociaci&#243;n%20Nacional%20de%20Instituciones%20Financieras\Anif%20-%20Investigadores\Comercio\Comercio-Maestro.xlsx" TargetMode="Externa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rreo01\Investigadores2\Presentaciones%20Maestro\Seminarios%20Anif\Anif-Seminario-Carlos0220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rreo01\Investigadores2\Presentaciones%20Maestro\Seminarios%20Anif\Anif-Seminario-Carlos0220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4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oleObject" Target="https://aniforg-my.sharepoint.com/personal/ecuellar_anif_com_co/Documents/Libro1.xlsx" TargetMode="Externa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5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oleObject" Target="https://aniforg.sharepoint.com/sites/Anif/Documentos%20compartidos/Investigadores/Fiscal/Declarantes%20renta%20Colombia.xlsx" TargetMode="Externa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6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oleObject" Target="https://aniforg.sharepoint.com/sites/Anif/Documentos%20compartidos/Investigadores/Empleo/Anif-Informalidad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aniforg.sharepoint.com/sites/Anif/Documentos%20compartidos/Investigadores/ALI/ISE/ISE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aniforg.sharepoint.com/sites/Anif/Documentos%20compartidos/Investigadores/Macro/Macro/Evoluci&#243;n%20pronosticospib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https://aniforg.sharepoint.com/sites/Anif/Documentos%20compartidos/Investigadores/Macro/Macro/PIB%20Colombia/PIB%20Colombia-Maestro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https://aniforg.sharepoint.com/sites/Anif/Documentos%20compartidos/Investigadores/Macro/Macro/PIB%20Colombia/PIB%20Colombia-Maestro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jjaimes\Asociaci&#243;n%20Nacional%20de%20Instituciones%20Financieras\Anif%20-%20Investigadores\Comercio\Comercio-Maestr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400272236441907E-2"/>
          <c:y val="4.0348291520436882E-2"/>
          <c:w val="0.76242169037748442"/>
          <c:h val="0.8660516194524288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Sectores!$X$6</c:f>
              <c:strCache>
                <c:ptCount val="1"/>
                <c:pt idx="0">
                  <c:v>Total comercio minorista sin otros vehículos</c:v>
                </c:pt>
              </c:strCache>
            </c:strRef>
          </c:tx>
          <c:spPr>
            <a:solidFill>
              <a:srgbClr val="FF8700"/>
            </a:solidFill>
            <a:ln>
              <a:noFill/>
            </a:ln>
            <a:effectLst/>
          </c:spPr>
          <c:invertIfNegative val="0"/>
          <c:dLbls>
            <c:dLbl>
              <c:idx val="73"/>
              <c:layout>
                <c:manualLayout>
                  <c:x val="2.0672351970394492E-2"/>
                  <c:y val="2.9653193065168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30-42B1-975E-C80141DAE49A}"/>
                </c:ext>
              </c:extLst>
            </c:dLbl>
            <c:dLbl>
              <c:idx val="7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30-42B1-975E-C80141DAE4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87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Sectores!$A$139:$A$222</c:f>
              <c:numCache>
                <c:formatCode>mmm\-yy</c:formatCode>
                <c:ptCount val="84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</c:numCache>
            </c:numRef>
          </c:cat>
          <c:val>
            <c:numRef>
              <c:f>Sectores!$X$139:$X$222</c:f>
              <c:numCache>
                <c:formatCode>#,##0.0</c:formatCode>
                <c:ptCount val="84"/>
                <c:pt idx="0">
                  <c:v>10.631738452887895</c:v>
                </c:pt>
                <c:pt idx="1">
                  <c:v>9.8501910927323966</c:v>
                </c:pt>
                <c:pt idx="2">
                  <c:v>9.9369668932057351</c:v>
                </c:pt>
                <c:pt idx="3">
                  <c:v>9.7623926514804218</c:v>
                </c:pt>
                <c:pt idx="4">
                  <c:v>9.4031941600888569</c:v>
                </c:pt>
                <c:pt idx="5">
                  <c:v>8.5974464229614078</c:v>
                </c:pt>
                <c:pt idx="6">
                  <c:v>8.5974464229614078</c:v>
                </c:pt>
                <c:pt idx="7">
                  <c:v>8.7934960678732956</c:v>
                </c:pt>
                <c:pt idx="8">
                  <c:v>9.5894152309127012</c:v>
                </c:pt>
                <c:pt idx="9">
                  <c:v>10.22906370563501</c:v>
                </c:pt>
                <c:pt idx="10">
                  <c:v>10.277929453126733</c:v>
                </c:pt>
                <c:pt idx="11">
                  <c:v>8.4991472857283377</c:v>
                </c:pt>
                <c:pt idx="12">
                  <c:v>8.5676876487133846</c:v>
                </c:pt>
                <c:pt idx="13">
                  <c:v>8.3658498946349589</c:v>
                </c:pt>
                <c:pt idx="14">
                  <c:v>7.9277482678870914</c:v>
                </c:pt>
                <c:pt idx="15">
                  <c:v>7.2767869623883819</c:v>
                </c:pt>
                <c:pt idx="16">
                  <c:v>6.6920422333871521</c:v>
                </c:pt>
                <c:pt idx="17">
                  <c:v>6.9363850544135852</c:v>
                </c:pt>
                <c:pt idx="18">
                  <c:v>6.8894494474834866</c:v>
                </c:pt>
                <c:pt idx="19">
                  <c:v>6.6665282329631426</c:v>
                </c:pt>
                <c:pt idx="20">
                  <c:v>6.1406334539767737</c:v>
                </c:pt>
                <c:pt idx="21">
                  <c:v>5.1612503013190647</c:v>
                </c:pt>
                <c:pt idx="22">
                  <c:v>4.4033934177333478</c:v>
                </c:pt>
                <c:pt idx="23">
                  <c:v>3.3009642044544041</c:v>
                </c:pt>
                <c:pt idx="24">
                  <c:v>2.9779214504388474</c:v>
                </c:pt>
                <c:pt idx="25">
                  <c:v>3.1111017126548957</c:v>
                </c:pt>
                <c:pt idx="26">
                  <c:v>2.5607668558700114</c:v>
                </c:pt>
                <c:pt idx="27">
                  <c:v>3.0293263334994158</c:v>
                </c:pt>
                <c:pt idx="28">
                  <c:v>2.9195286538914678</c:v>
                </c:pt>
                <c:pt idx="29">
                  <c:v>2.3806005991552359</c:v>
                </c:pt>
                <c:pt idx="30">
                  <c:v>1.5856163428963344</c:v>
                </c:pt>
                <c:pt idx="31">
                  <c:v>0.97793478491927655</c:v>
                </c:pt>
                <c:pt idx="32">
                  <c:v>0.60707502968855298</c:v>
                </c:pt>
                <c:pt idx="33">
                  <c:v>0.4996700830877554</c:v>
                </c:pt>
                <c:pt idx="34">
                  <c:v>0.94615961689037409</c:v>
                </c:pt>
                <c:pt idx="35">
                  <c:v>1.5642724877578784</c:v>
                </c:pt>
                <c:pt idx="36">
                  <c:v>1.1755786974749993</c:v>
                </c:pt>
                <c:pt idx="37">
                  <c:v>0.17393680763648778</c:v>
                </c:pt>
                <c:pt idx="38">
                  <c:v>0.54003919232079589</c:v>
                </c:pt>
                <c:pt idx="39">
                  <c:v>-0.10393492273509386</c:v>
                </c:pt>
                <c:pt idx="40">
                  <c:v>-0.19236944352741814</c:v>
                </c:pt>
                <c:pt idx="41">
                  <c:v>-0.1118295530289859</c:v>
                </c:pt>
                <c:pt idx="42">
                  <c:v>0.477071050173139</c:v>
                </c:pt>
                <c:pt idx="43">
                  <c:v>0.48312571371376123</c:v>
                </c:pt>
                <c:pt idx="44">
                  <c:v>0.65786411679804591</c:v>
                </c:pt>
                <c:pt idx="45">
                  <c:v>0.6497216524005589</c:v>
                </c:pt>
                <c:pt idx="46">
                  <c:v>0.11535428288467209</c:v>
                </c:pt>
                <c:pt idx="47">
                  <c:v>-1.0679564496491989</c:v>
                </c:pt>
                <c:pt idx="48">
                  <c:v>-0.52746610154942308</c:v>
                </c:pt>
                <c:pt idx="49">
                  <c:v>0.36712205943900678</c:v>
                </c:pt>
                <c:pt idx="50">
                  <c:v>0.61955932058490593</c:v>
                </c:pt>
                <c:pt idx="51">
                  <c:v>1.2964886142797782</c:v>
                </c:pt>
                <c:pt idx="52">
                  <c:v>1.7883444455377706</c:v>
                </c:pt>
                <c:pt idx="53">
                  <c:v>2.2365473829698557</c:v>
                </c:pt>
                <c:pt idx="54">
                  <c:v>2.2294983469044016</c:v>
                </c:pt>
                <c:pt idx="55">
                  <c:v>2.7802182478928739</c:v>
                </c:pt>
                <c:pt idx="56">
                  <c:v>3.1650260531600249</c:v>
                </c:pt>
                <c:pt idx="57">
                  <c:v>3.75780216386703</c:v>
                </c:pt>
                <c:pt idx="58">
                  <c:v>4.8299714995689857</c:v>
                </c:pt>
                <c:pt idx="59">
                  <c:v>6.1505098879462761</c:v>
                </c:pt>
                <c:pt idx="60">
                  <c:v>5.9672532016203483</c:v>
                </c:pt>
                <c:pt idx="61">
                  <c:v>6.0426818880616295</c:v>
                </c:pt>
                <c:pt idx="62">
                  <c:v>6.0276624906242082</c:v>
                </c:pt>
                <c:pt idx="63">
                  <c:v>5.8499134303375611</c:v>
                </c:pt>
                <c:pt idx="64">
                  <c:v>6.0507334452631456</c:v>
                </c:pt>
                <c:pt idx="65">
                  <c:v>6.1230485894504305</c:v>
                </c:pt>
                <c:pt idx="66">
                  <c:v>6.533554773660688</c:v>
                </c:pt>
                <c:pt idx="67">
                  <c:v>6.9140166094120881</c:v>
                </c:pt>
                <c:pt idx="68">
                  <c:v>6.9902233472456832</c:v>
                </c:pt>
                <c:pt idx="69">
                  <c:v>7.0625525801201849</c:v>
                </c:pt>
                <c:pt idx="70">
                  <c:v>6.4818044332789038</c:v>
                </c:pt>
                <c:pt idx="71">
                  <c:v>6.4939744927058118</c:v>
                </c:pt>
                <c:pt idx="72">
                  <c:v>6.7689005914348455</c:v>
                </c:pt>
                <c:pt idx="73">
                  <c:v>7.2460962973148746</c:v>
                </c:pt>
                <c:pt idx="74">
                  <c:v>6.3827207753377246</c:v>
                </c:pt>
                <c:pt idx="75">
                  <c:v>2.9500556257328281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4D-48E1-BA34-3A79656085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8867208"/>
        <c:axId val="1008862728"/>
      </c:barChart>
      <c:lineChart>
        <c:grouping val="standard"/>
        <c:varyColors val="0"/>
        <c:ser>
          <c:idx val="0"/>
          <c:order val="1"/>
          <c:tx>
            <c:v>Total anual</c:v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Pt>
            <c:idx val="74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30-42B1-975E-C80141DAE49A}"/>
              </c:ext>
            </c:extLst>
          </c:dPt>
          <c:dLbls>
            <c:dLbl>
              <c:idx val="7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30-42B1-975E-C80141DAE4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400" b="1" i="0" u="none" strike="noStrike" kern="1200" baseline="0">
                    <a:solidFill>
                      <a:srgbClr val="7030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Sectores!$A$139:$A$222</c:f>
              <c:numCache>
                <c:formatCode>mmm\-yy</c:formatCode>
                <c:ptCount val="84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</c:numCache>
            </c:numRef>
          </c:cat>
          <c:val>
            <c:numRef>
              <c:f>Sectores!$B$139:$B$222</c:f>
              <c:numCache>
                <c:formatCode>#,##0.0</c:formatCode>
                <c:ptCount val="84"/>
                <c:pt idx="0">
                  <c:v>7.136101012788254</c:v>
                </c:pt>
                <c:pt idx="1">
                  <c:v>9.7163607875301103</c:v>
                </c:pt>
                <c:pt idx="2">
                  <c:v>7.6842807493965104</c:v>
                </c:pt>
                <c:pt idx="3">
                  <c:v>9.0552203342370916</c:v>
                </c:pt>
                <c:pt idx="4">
                  <c:v>3.4179821695293766</c:v>
                </c:pt>
                <c:pt idx="5">
                  <c:v>6.1010786631197966</c:v>
                </c:pt>
                <c:pt idx="6">
                  <c:v>6.1010786631197966</c:v>
                </c:pt>
                <c:pt idx="7">
                  <c:v>8.8234009097032171</c:v>
                </c:pt>
                <c:pt idx="8">
                  <c:v>10.143173752004575</c:v>
                </c:pt>
                <c:pt idx="9">
                  <c:v>12.52442275191925</c:v>
                </c:pt>
                <c:pt idx="10">
                  <c:v>8.7120175782924072</c:v>
                </c:pt>
                <c:pt idx="11">
                  <c:v>11.099283414499993</c:v>
                </c:pt>
                <c:pt idx="12">
                  <c:v>7.481569838683666</c:v>
                </c:pt>
                <c:pt idx="13">
                  <c:v>4.680402991017707</c:v>
                </c:pt>
                <c:pt idx="14">
                  <c:v>4.482435588296374</c:v>
                </c:pt>
                <c:pt idx="15">
                  <c:v>-0.15243988072780601</c:v>
                </c:pt>
                <c:pt idx="16">
                  <c:v>2.0823697388968831</c:v>
                </c:pt>
                <c:pt idx="17">
                  <c:v>6.5384632358540751</c:v>
                </c:pt>
                <c:pt idx="18">
                  <c:v>5.6124221727809731</c:v>
                </c:pt>
                <c:pt idx="19">
                  <c:v>6.0864205163228657</c:v>
                </c:pt>
                <c:pt idx="20">
                  <c:v>3.5681973790246513</c:v>
                </c:pt>
                <c:pt idx="21">
                  <c:v>0.70423143921971576</c:v>
                </c:pt>
                <c:pt idx="22">
                  <c:v>-0.22858308348671086</c:v>
                </c:pt>
                <c:pt idx="23">
                  <c:v>0.47002281154162606</c:v>
                </c:pt>
                <c:pt idx="24">
                  <c:v>3.223164298289305</c:v>
                </c:pt>
                <c:pt idx="25">
                  <c:v>6.3468276231367637</c:v>
                </c:pt>
                <c:pt idx="26">
                  <c:v>-2.2127626630502495</c:v>
                </c:pt>
                <c:pt idx="27">
                  <c:v>5.9174063003226918</c:v>
                </c:pt>
                <c:pt idx="28">
                  <c:v>0.76224952565098203</c:v>
                </c:pt>
                <c:pt idx="29">
                  <c:v>-0.35238972312779948</c:v>
                </c:pt>
                <c:pt idx="30">
                  <c:v>-3.7595459060695835</c:v>
                </c:pt>
                <c:pt idx="31">
                  <c:v>-1.2438014740767334</c:v>
                </c:pt>
                <c:pt idx="32">
                  <c:v>-1.0414784646301745</c:v>
                </c:pt>
                <c:pt idx="33">
                  <c:v>-0.56872020230755993</c:v>
                </c:pt>
                <c:pt idx="34">
                  <c:v>5.1061953071322996</c:v>
                </c:pt>
                <c:pt idx="35">
                  <c:v>6.2141809279680604</c:v>
                </c:pt>
                <c:pt idx="36">
                  <c:v>-1.5909791741946178</c:v>
                </c:pt>
                <c:pt idx="37">
                  <c:v>-6.6686324258768632</c:v>
                </c:pt>
                <c:pt idx="38">
                  <c:v>2.3634858619371313</c:v>
                </c:pt>
                <c:pt idx="39">
                  <c:v>-2.5033002292829898</c:v>
                </c:pt>
                <c:pt idx="40">
                  <c:v>-0.34622519034710475</c:v>
                </c:pt>
                <c:pt idx="41">
                  <c:v>0.67098698233967191</c:v>
                </c:pt>
                <c:pt idx="42">
                  <c:v>3.2917271009724747</c:v>
                </c:pt>
                <c:pt idx="43">
                  <c:v>-1.1934278825889377</c:v>
                </c:pt>
                <c:pt idx="44">
                  <c:v>1.1078561821082689</c:v>
                </c:pt>
                <c:pt idx="45">
                  <c:v>-0.67322440087398405</c:v>
                </c:pt>
                <c:pt idx="46">
                  <c:v>-1.2442855055636581</c:v>
                </c:pt>
                <c:pt idx="47">
                  <c:v>-4.6537196311400191</c:v>
                </c:pt>
                <c:pt idx="48">
                  <c:v>5.2089157071369963</c:v>
                </c:pt>
                <c:pt idx="49">
                  <c:v>5.0733586677371934</c:v>
                </c:pt>
                <c:pt idx="50">
                  <c:v>5.4532022920567913</c:v>
                </c:pt>
                <c:pt idx="51">
                  <c:v>6.1624186170034401</c:v>
                </c:pt>
                <c:pt idx="52">
                  <c:v>5.7862092949882094</c:v>
                </c:pt>
                <c:pt idx="53">
                  <c:v>6.3323458223813134</c:v>
                </c:pt>
                <c:pt idx="54">
                  <c:v>3.1743386473789936</c:v>
                </c:pt>
                <c:pt idx="55">
                  <c:v>5.4297109395170962</c:v>
                </c:pt>
                <c:pt idx="56">
                  <c:v>5.8735439323680305</c:v>
                </c:pt>
                <c:pt idx="57">
                  <c:v>6.4925057750955473</c:v>
                </c:pt>
                <c:pt idx="58">
                  <c:v>11.169519178079135</c:v>
                </c:pt>
                <c:pt idx="59">
                  <c:v>7.0545796873672906</c:v>
                </c:pt>
                <c:pt idx="60">
                  <c:v>3.0729830665110258</c:v>
                </c:pt>
                <c:pt idx="61">
                  <c:v>6.0975612418916247</c:v>
                </c:pt>
                <c:pt idx="62">
                  <c:v>5.3056643731561604</c:v>
                </c:pt>
                <c:pt idx="63">
                  <c:v>3.9633454114541111</c:v>
                </c:pt>
                <c:pt idx="64">
                  <c:v>8.2011260590872936</c:v>
                </c:pt>
                <c:pt idx="65">
                  <c:v>7.1926655011296248</c:v>
                </c:pt>
                <c:pt idx="66">
                  <c:v>8.0983199857513455</c:v>
                </c:pt>
                <c:pt idx="67">
                  <c:v>9.9749775077884841</c:v>
                </c:pt>
                <c:pt idx="68">
                  <c:v>6.8473749285801189</c:v>
                </c:pt>
                <c:pt idx="69">
                  <c:v>7.3778363735442332</c:v>
                </c:pt>
                <c:pt idx="70">
                  <c:v>4.3841079561419249</c:v>
                </c:pt>
                <c:pt idx="71">
                  <c:v>7.1280576663053985</c:v>
                </c:pt>
                <c:pt idx="72">
                  <c:v>6.5412334058182031</c:v>
                </c:pt>
                <c:pt idx="73">
                  <c:v>12.339444117619337</c:v>
                </c:pt>
                <c:pt idx="74">
                  <c:v>-4.9001040411185137</c:v>
                </c:pt>
                <c:pt idx="75">
                  <c:v>-39.029463515583473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6F4D-48E1-BA34-3A79656085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8867208"/>
        <c:axId val="1008862728"/>
      </c:lineChart>
      <c:dateAx>
        <c:axId val="1008867208"/>
        <c:scaling>
          <c:orientation val="minMax"/>
          <c:max val="43862"/>
          <c:min val="4200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008862728"/>
        <c:crosses val="autoZero"/>
        <c:auto val="1"/>
        <c:lblOffset val="100"/>
        <c:baseTimeUnit val="months"/>
        <c:majorUnit val="1"/>
        <c:majorTimeUnit val="years"/>
      </c:dateAx>
      <c:valAx>
        <c:axId val="1008862728"/>
        <c:scaling>
          <c:orientation val="minMax"/>
          <c:max val="15"/>
          <c:min val="-1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00886720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264275802635349"/>
          <c:y val="3.7319688722368904E-2"/>
          <c:w val="0.84328263519609714"/>
          <c:h val="0.87839735843571487"/>
        </c:manualLayout>
      </c:layout>
      <c:barChart>
        <c:barDir val="col"/>
        <c:grouping val="clustered"/>
        <c:varyColors val="0"/>
        <c:ser>
          <c:idx val="0"/>
          <c:order val="0"/>
          <c:tx>
            <c:v>12 meses</c:v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dLbl>
              <c:idx val="63"/>
              <c:layout>
                <c:manualLayout>
                  <c:x val="1.0623531310261785E-2"/>
                  <c:y val="5.51049054213247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1BE-4579-BF96-FA250874149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00B050"/>
                    </a:solidFill>
                    <a:effectLst>
                      <a:glow rad="127000">
                        <a:schemeClr val="bg1"/>
                      </a:glow>
                    </a:effectLst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'P, V, E - índice y var 12 meses'!$A$174:$A$237</c:f>
              <c:numCache>
                <c:formatCode>mmm\-yy</c:formatCode>
                <c:ptCount val="64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</c:numCache>
            </c:numRef>
          </c:cat>
          <c:val>
            <c:numRef>
              <c:f>'P, V, E - índice y var 12 meses'!$H$174:$H$237</c:f>
              <c:numCache>
                <c:formatCode>#,#00</c:formatCode>
                <c:ptCount val="64"/>
                <c:pt idx="0">
                  <c:v>2.0062023177692012</c:v>
                </c:pt>
                <c:pt idx="1">
                  <c:v>2.2240191598067227</c:v>
                </c:pt>
                <c:pt idx="2">
                  <c:v>2.1929815337432101</c:v>
                </c:pt>
                <c:pt idx="3">
                  <c:v>2.2628697164886802</c:v>
                </c:pt>
                <c:pt idx="4">
                  <c:v>1.7746949785473864</c:v>
                </c:pt>
                <c:pt idx="5">
                  <c:v>2.5313840080603889</c:v>
                </c:pt>
                <c:pt idx="6">
                  <c:v>2.2287750111499971</c:v>
                </c:pt>
                <c:pt idx="7">
                  <c:v>2.3682435226820564</c:v>
                </c:pt>
                <c:pt idx="8">
                  <c:v>2.2096765231648385</c:v>
                </c:pt>
                <c:pt idx="9">
                  <c:v>1.6925929880470036</c:v>
                </c:pt>
                <c:pt idx="10">
                  <c:v>2.0694121346879424</c:v>
                </c:pt>
                <c:pt idx="11">
                  <c:v>2.0367141836157732</c:v>
                </c:pt>
                <c:pt idx="12">
                  <c:v>2.7950463078939558</c:v>
                </c:pt>
                <c:pt idx="13">
                  <c:v>3.2819514985897635</c:v>
                </c:pt>
                <c:pt idx="14">
                  <c:v>3.2284934886698924</c:v>
                </c:pt>
                <c:pt idx="15">
                  <c:v>4.0587819048766516</c:v>
                </c:pt>
                <c:pt idx="16">
                  <c:v>4.630276197811134</c:v>
                </c:pt>
                <c:pt idx="17">
                  <c:v>4.7688590371856687</c:v>
                </c:pt>
                <c:pt idx="18">
                  <c:v>4.10502932934107</c:v>
                </c:pt>
                <c:pt idx="19">
                  <c:v>4.6773456647549727</c:v>
                </c:pt>
                <c:pt idx="20">
                  <c:v>4.8072377567991653</c:v>
                </c:pt>
                <c:pt idx="21">
                  <c:v>4.6189115322756047</c:v>
                </c:pt>
                <c:pt idx="22">
                  <c:v>4.1845533427739667</c:v>
                </c:pt>
                <c:pt idx="23">
                  <c:v>4.0454262983326217</c:v>
                </c:pt>
                <c:pt idx="24">
                  <c:v>3.4953795569735657</c:v>
                </c:pt>
                <c:pt idx="25">
                  <c:v>2.776984276879868</c:v>
                </c:pt>
                <c:pt idx="26">
                  <c:v>3.1385401608624353</c:v>
                </c:pt>
                <c:pt idx="27">
                  <c:v>1.8211888926393138</c:v>
                </c:pt>
                <c:pt idx="28">
                  <c:v>1.3704632584850662</c:v>
                </c:pt>
                <c:pt idx="29">
                  <c:v>0.731685215865574</c:v>
                </c:pt>
                <c:pt idx="30">
                  <c:v>1.7970019582179253</c:v>
                </c:pt>
                <c:pt idx="31">
                  <c:v>0.70093534082191766</c:v>
                </c:pt>
                <c:pt idx="32">
                  <c:v>0.10748454505395966</c:v>
                </c:pt>
                <c:pt idx="33">
                  <c:v>3.9076088516476482E-2</c:v>
                </c:pt>
                <c:pt idx="34">
                  <c:v>-0.15267981821346366</c:v>
                </c:pt>
                <c:pt idx="35">
                  <c:v>-0.504068652737788</c:v>
                </c:pt>
                <c:pt idx="36">
                  <c:v>-0.53535177566824688</c:v>
                </c:pt>
                <c:pt idx="37">
                  <c:v>-0.22591948366171843</c:v>
                </c:pt>
                <c:pt idx="38">
                  <c:v>-0.73124908673740663</c:v>
                </c:pt>
                <c:pt idx="39">
                  <c:v>0.669245301073218</c:v>
                </c:pt>
                <c:pt idx="40">
                  <c:v>0.94179166911700918</c:v>
                </c:pt>
                <c:pt idx="41">
                  <c:v>1.1701778802654772</c:v>
                </c:pt>
                <c:pt idx="42">
                  <c:v>0.91699313713518027</c:v>
                </c:pt>
                <c:pt idx="43">
                  <c:v>1.5243574565587226</c:v>
                </c:pt>
                <c:pt idx="44">
                  <c:v>1.9767781674698615</c:v>
                </c:pt>
                <c:pt idx="45">
                  <c:v>2.4744493002077483</c:v>
                </c:pt>
                <c:pt idx="46">
                  <c:v>2.8950940293288596</c:v>
                </c:pt>
                <c:pt idx="47">
                  <c:v>2.9270429036144074</c:v>
                </c:pt>
                <c:pt idx="48">
                  <c:v>3.1282504393381316</c:v>
                </c:pt>
                <c:pt idx="49">
                  <c:v>3.2516092686953435</c:v>
                </c:pt>
                <c:pt idx="50">
                  <c:v>3.6068914691993914</c:v>
                </c:pt>
                <c:pt idx="51">
                  <c:v>2.6539549536563234</c:v>
                </c:pt>
                <c:pt idx="52">
                  <c:v>2.6868931097878246</c:v>
                </c:pt>
                <c:pt idx="53">
                  <c:v>2.4839738050382199</c:v>
                </c:pt>
                <c:pt idx="54">
                  <c:v>2.5102064624055842</c:v>
                </c:pt>
                <c:pt idx="55">
                  <c:v>2.1734337180462582</c:v>
                </c:pt>
                <c:pt idx="56">
                  <c:v>1.9576149272675814</c:v>
                </c:pt>
                <c:pt idx="57">
                  <c:v>1.6850708872527376</c:v>
                </c:pt>
                <c:pt idx="58">
                  <c:v>1.1039068839603594</c:v>
                </c:pt>
                <c:pt idx="59">
                  <c:v>1.4486912090500903</c:v>
                </c:pt>
                <c:pt idx="60">
                  <c:v>1.514248992377798</c:v>
                </c:pt>
                <c:pt idx="61">
                  <c:v>1.6364323250060986</c:v>
                </c:pt>
                <c:pt idx="62">
                  <c:v>0.67611659323163487</c:v>
                </c:pt>
                <c:pt idx="63">
                  <c:v>-2.0697612539126276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BE-4579-BF96-FA25087414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4872192"/>
        <c:axId val="1"/>
      </c:barChart>
      <c:lineChart>
        <c:grouping val="standard"/>
        <c:varyColors val="0"/>
        <c:ser>
          <c:idx val="1"/>
          <c:order val="1"/>
          <c:tx>
            <c:v>anual</c:v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63"/>
              <c:layout>
                <c:manualLayout>
                  <c:x val="0"/>
                  <c:y val="5.2349660150258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BE-4579-BF96-FA250874149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'P, V, E - índice y var 12 meses'!$A$174:$A$237</c:f>
              <c:numCache>
                <c:formatCode>mmm\-yy</c:formatCode>
                <c:ptCount val="64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</c:numCache>
            </c:numRef>
          </c:cat>
          <c:val>
            <c:numRef>
              <c:f>'P, V, E - índice y var 12 meses'!$K$174:$K$237</c:f>
              <c:numCache>
                <c:formatCode>#,#00</c:formatCode>
                <c:ptCount val="64"/>
                <c:pt idx="0">
                  <c:v>-2.1470848282989952</c:v>
                </c:pt>
                <c:pt idx="1">
                  <c:v>0.2487842474986568</c:v>
                </c:pt>
                <c:pt idx="2">
                  <c:v>1.2839931064034138</c:v>
                </c:pt>
                <c:pt idx="3">
                  <c:v>-1.3078251612301695</c:v>
                </c:pt>
                <c:pt idx="4">
                  <c:v>-1.4594751008197404</c:v>
                </c:pt>
                <c:pt idx="5">
                  <c:v>4.9828095544502737</c:v>
                </c:pt>
                <c:pt idx="6">
                  <c:v>1.3728001469224482</c:v>
                </c:pt>
                <c:pt idx="7">
                  <c:v>3.5387825853284482</c:v>
                </c:pt>
                <c:pt idx="8">
                  <c:v>3.1296418116499192</c:v>
                </c:pt>
                <c:pt idx="9">
                  <c:v>2.5473330667718841</c:v>
                </c:pt>
                <c:pt idx="10">
                  <c:v>7.1358624398585091</c:v>
                </c:pt>
                <c:pt idx="11">
                  <c:v>4.5559558057854277</c:v>
                </c:pt>
                <c:pt idx="12">
                  <c:v>7.8444425889081071</c:v>
                </c:pt>
                <c:pt idx="13">
                  <c:v>6.3896655134458635</c:v>
                </c:pt>
                <c:pt idx="14">
                  <c:v>0.67047040473255937</c:v>
                </c:pt>
                <c:pt idx="15">
                  <c:v>9.1397164135759379</c:v>
                </c:pt>
                <c:pt idx="16">
                  <c:v>5.2481223269624566</c:v>
                </c:pt>
                <c:pt idx="17">
                  <c:v>6.6389332297477566</c:v>
                </c:pt>
                <c:pt idx="18">
                  <c:v>-6.1405399639726133</c:v>
                </c:pt>
                <c:pt idx="19">
                  <c:v>10.285428395496776</c:v>
                </c:pt>
                <c:pt idx="20">
                  <c:v>4.637810160055067</c:v>
                </c:pt>
                <c:pt idx="21">
                  <c:v>0.54210694613212596</c:v>
                </c:pt>
                <c:pt idx="22">
                  <c:v>2.104085437360248</c:v>
                </c:pt>
                <c:pt idx="23">
                  <c:v>2.9682529805412861</c:v>
                </c:pt>
                <c:pt idx="24">
                  <c:v>0.59673259983552551</c:v>
                </c:pt>
                <c:pt idx="25">
                  <c:v>-2.5708998559221818</c:v>
                </c:pt>
                <c:pt idx="26">
                  <c:v>5.1150719902027131</c:v>
                </c:pt>
                <c:pt idx="27">
                  <c:v>-7.2583467440648253</c:v>
                </c:pt>
                <c:pt idx="28">
                  <c:v>-0.24592705939356918</c:v>
                </c:pt>
                <c:pt idx="29">
                  <c:v>-1.2646349226355214</c:v>
                </c:pt>
                <c:pt idx="30">
                  <c:v>6.8653351807279828</c:v>
                </c:pt>
                <c:pt idx="31">
                  <c:v>-2.7347886268933363</c:v>
                </c:pt>
                <c:pt idx="32">
                  <c:v>-2.2234230351022788</c:v>
                </c:pt>
                <c:pt idx="33">
                  <c:v>-0.23937695314272256</c:v>
                </c:pt>
                <c:pt idx="34">
                  <c:v>-0.12959019523992588</c:v>
                </c:pt>
                <c:pt idx="35">
                  <c:v>-1.1323727979671849</c:v>
                </c:pt>
                <c:pt idx="36">
                  <c:v>0.18229112891463561</c:v>
                </c:pt>
                <c:pt idx="37">
                  <c:v>1.3678143109788987</c:v>
                </c:pt>
                <c:pt idx="38">
                  <c:v>-1.2207921796982046</c:v>
                </c:pt>
                <c:pt idx="39">
                  <c:v>10.783956301166819</c:v>
                </c:pt>
                <c:pt idx="40">
                  <c:v>3.0228057949086118</c:v>
                </c:pt>
                <c:pt idx="41">
                  <c:v>1.4704090994595909</c:v>
                </c:pt>
                <c:pt idx="42">
                  <c:v>3.4532793217355584</c:v>
                </c:pt>
                <c:pt idx="43">
                  <c:v>4.1781212660164657</c:v>
                </c:pt>
                <c:pt idx="44">
                  <c:v>2.9105536080106686</c:v>
                </c:pt>
                <c:pt idx="45">
                  <c:v>5.4393692210275679</c:v>
                </c:pt>
                <c:pt idx="46">
                  <c:v>4.6724661218731312</c:v>
                </c:pt>
                <c:pt idx="47">
                  <c:v>-0.81152770618703185</c:v>
                </c:pt>
                <c:pt idx="48">
                  <c:v>2.7921070643402768</c:v>
                </c:pt>
                <c:pt idx="49">
                  <c:v>2.9581729143645763</c:v>
                </c:pt>
                <c:pt idx="50">
                  <c:v>3.0169337476385838</c:v>
                </c:pt>
                <c:pt idx="51">
                  <c:v>-1.3861690360516543</c:v>
                </c:pt>
                <c:pt idx="52">
                  <c:v>3.3993083668373947</c:v>
                </c:pt>
                <c:pt idx="53">
                  <c:v>-0.9598723102250295</c:v>
                </c:pt>
                <c:pt idx="54">
                  <c:v>3.728803293844174</c:v>
                </c:pt>
                <c:pt idx="55">
                  <c:v>0.3203021008781004</c:v>
                </c:pt>
                <c:pt idx="56">
                  <c:v>0.42257554854032708</c:v>
                </c:pt>
                <c:pt idx="57">
                  <c:v>2.2344708741571351</c:v>
                </c:pt>
                <c:pt idx="58">
                  <c:v>-1.9873557794841012</c:v>
                </c:pt>
                <c:pt idx="59">
                  <c:v>3.282355887551569</c:v>
                </c:pt>
                <c:pt idx="60">
                  <c:v>3.6070991260777285</c:v>
                </c:pt>
                <c:pt idx="61">
                  <c:v>4.4727844729500976</c:v>
                </c:pt>
                <c:pt idx="62">
                  <c:v>-8.6937799869783454</c:v>
                </c:pt>
                <c:pt idx="63">
                  <c:v>-35.824397495740513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11BE-4579-BF96-FA25087414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4872192"/>
        <c:axId val="1"/>
      </c:lineChart>
      <c:dateAx>
        <c:axId val="1994872192"/>
        <c:scaling>
          <c:orientation val="minMax"/>
          <c:max val="43922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"/>
        <c:crosses val="autoZero"/>
        <c:auto val="1"/>
        <c:lblOffset val="100"/>
        <c:baseTimeUnit val="months"/>
        <c:majorUnit val="12"/>
        <c:majorTimeUnit val="months"/>
      </c:dateAx>
      <c:valAx>
        <c:axId val="1"/>
        <c:scaling>
          <c:orientation val="minMax"/>
          <c:max val="11"/>
          <c:min val="-4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994872192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/>
      </a:pPr>
      <a:endParaRPr lang="es-CO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152129702663515E-2"/>
          <c:y val="1.8851650264436373E-2"/>
          <c:w val="0.84270456111231307"/>
          <c:h val="0.8710630101976945"/>
        </c:manualLayout>
      </c:layout>
      <c:lineChart>
        <c:grouping val="standard"/>
        <c:varyColors val="0"/>
        <c:ser>
          <c:idx val="0"/>
          <c:order val="0"/>
          <c:tx>
            <c:strRef>
              <c:f>'Gráfico ICC'!$B$1</c:f>
              <c:strCache>
                <c:ptCount val="1"/>
                <c:pt idx="0">
                  <c:v>ICC</c:v>
                </c:pt>
              </c:strCache>
            </c:strRef>
          </c:tx>
          <c:spPr>
            <a:ln w="38100">
              <a:solidFill>
                <a:schemeClr val="accent1">
                  <a:alpha val="97000"/>
                </a:schemeClr>
              </a:solidFill>
            </a:ln>
          </c:spPr>
          <c:marker>
            <c:symbol val="none"/>
          </c:marker>
          <c:dLbls>
            <c:dLbl>
              <c:idx val="8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0E-4B35-AC61-42DE5043AEB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'Gráfico ICC'!$A$2:$A$98</c:f>
              <c:numCache>
                <c:formatCode>mmm\-yy</c:formatCode>
                <c:ptCount val="97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  <c:pt idx="84">
                  <c:v>43831</c:v>
                </c:pt>
                <c:pt idx="85">
                  <c:v>43862</c:v>
                </c:pt>
                <c:pt idx="86">
                  <c:v>43891</c:v>
                </c:pt>
                <c:pt idx="87">
                  <c:v>43922</c:v>
                </c:pt>
                <c:pt idx="88">
                  <c:v>43952</c:v>
                </c:pt>
                <c:pt idx="89">
                  <c:v>43983</c:v>
                </c:pt>
                <c:pt idx="90">
                  <c:v>44013</c:v>
                </c:pt>
                <c:pt idx="91">
                  <c:v>44044</c:v>
                </c:pt>
                <c:pt idx="92">
                  <c:v>44075</c:v>
                </c:pt>
                <c:pt idx="93">
                  <c:v>44105</c:v>
                </c:pt>
                <c:pt idx="94">
                  <c:v>44136</c:v>
                </c:pt>
                <c:pt idx="95">
                  <c:v>44166</c:v>
                </c:pt>
                <c:pt idx="96">
                  <c:v>44197</c:v>
                </c:pt>
              </c:numCache>
            </c:numRef>
          </c:cat>
          <c:val>
            <c:numRef>
              <c:f>'Gráfico ICC'!$B$2:$B$90</c:f>
              <c:numCache>
                <c:formatCode>0.0</c:formatCode>
                <c:ptCount val="89"/>
                <c:pt idx="0">
                  <c:v>23.1</c:v>
                </c:pt>
                <c:pt idx="1">
                  <c:v>14.9</c:v>
                </c:pt>
                <c:pt idx="2">
                  <c:v>14.8</c:v>
                </c:pt>
                <c:pt idx="3">
                  <c:v>23.7</c:v>
                </c:pt>
                <c:pt idx="4">
                  <c:v>20.100000000000001</c:v>
                </c:pt>
                <c:pt idx="5">
                  <c:v>27.4</c:v>
                </c:pt>
                <c:pt idx="6">
                  <c:v>25.1</c:v>
                </c:pt>
                <c:pt idx="7">
                  <c:v>13.4</c:v>
                </c:pt>
                <c:pt idx="8">
                  <c:v>14.6</c:v>
                </c:pt>
                <c:pt idx="9">
                  <c:v>22.3</c:v>
                </c:pt>
                <c:pt idx="10">
                  <c:v>23.1</c:v>
                </c:pt>
                <c:pt idx="11">
                  <c:v>23.2</c:v>
                </c:pt>
                <c:pt idx="12">
                  <c:v>26.6</c:v>
                </c:pt>
                <c:pt idx="13">
                  <c:v>15.7</c:v>
                </c:pt>
                <c:pt idx="14">
                  <c:v>17.5</c:v>
                </c:pt>
                <c:pt idx="15">
                  <c:v>17.899999999999999</c:v>
                </c:pt>
                <c:pt idx="16">
                  <c:v>23.2</c:v>
                </c:pt>
                <c:pt idx="17">
                  <c:v>26.6</c:v>
                </c:pt>
                <c:pt idx="18">
                  <c:v>26.7</c:v>
                </c:pt>
                <c:pt idx="19">
                  <c:v>20</c:v>
                </c:pt>
                <c:pt idx="20">
                  <c:v>17.100000000000001</c:v>
                </c:pt>
                <c:pt idx="21">
                  <c:v>21.6</c:v>
                </c:pt>
                <c:pt idx="22">
                  <c:v>24.7</c:v>
                </c:pt>
                <c:pt idx="23">
                  <c:v>22.4</c:v>
                </c:pt>
                <c:pt idx="24">
                  <c:v>17.899999999999999</c:v>
                </c:pt>
                <c:pt idx="25">
                  <c:v>14</c:v>
                </c:pt>
                <c:pt idx="26">
                  <c:v>2.2999999999999998</c:v>
                </c:pt>
                <c:pt idx="27">
                  <c:v>8.1999999999999993</c:v>
                </c:pt>
                <c:pt idx="28">
                  <c:v>13.7</c:v>
                </c:pt>
                <c:pt idx="29">
                  <c:v>14.7</c:v>
                </c:pt>
                <c:pt idx="30">
                  <c:v>2.6</c:v>
                </c:pt>
                <c:pt idx="31">
                  <c:v>-0.4</c:v>
                </c:pt>
                <c:pt idx="32">
                  <c:v>4.3</c:v>
                </c:pt>
                <c:pt idx="33">
                  <c:v>6.8</c:v>
                </c:pt>
                <c:pt idx="34">
                  <c:v>6.7</c:v>
                </c:pt>
                <c:pt idx="35">
                  <c:v>1.1000000000000001</c:v>
                </c:pt>
                <c:pt idx="36">
                  <c:v>-21.3</c:v>
                </c:pt>
                <c:pt idx="37">
                  <c:v>-21</c:v>
                </c:pt>
                <c:pt idx="38">
                  <c:v>-20.100000000000001</c:v>
                </c:pt>
                <c:pt idx="39">
                  <c:v>-13</c:v>
                </c:pt>
                <c:pt idx="40">
                  <c:v>-12.5</c:v>
                </c:pt>
                <c:pt idx="41">
                  <c:v>-11.3</c:v>
                </c:pt>
                <c:pt idx="42">
                  <c:v>-14.9</c:v>
                </c:pt>
                <c:pt idx="43">
                  <c:v>-6.6</c:v>
                </c:pt>
                <c:pt idx="44">
                  <c:v>-2.1</c:v>
                </c:pt>
                <c:pt idx="45">
                  <c:v>-3.2</c:v>
                </c:pt>
                <c:pt idx="46">
                  <c:v>-4.5999999999999996</c:v>
                </c:pt>
                <c:pt idx="47">
                  <c:v>-10.7</c:v>
                </c:pt>
                <c:pt idx="48">
                  <c:v>-30.2</c:v>
                </c:pt>
                <c:pt idx="49">
                  <c:v>-24.3</c:v>
                </c:pt>
                <c:pt idx="50">
                  <c:v>-21.1</c:v>
                </c:pt>
                <c:pt idx="51">
                  <c:v>-12.8</c:v>
                </c:pt>
                <c:pt idx="52">
                  <c:v>-16.899999999999999</c:v>
                </c:pt>
                <c:pt idx="53">
                  <c:v>-11.7</c:v>
                </c:pt>
                <c:pt idx="54">
                  <c:v>-9.5</c:v>
                </c:pt>
                <c:pt idx="55">
                  <c:v>-15.9</c:v>
                </c:pt>
                <c:pt idx="56">
                  <c:v>-10.3</c:v>
                </c:pt>
                <c:pt idx="57">
                  <c:v>-10.6</c:v>
                </c:pt>
                <c:pt idx="58">
                  <c:v>-9.9840132678327471</c:v>
                </c:pt>
                <c:pt idx="59">
                  <c:v>-6</c:v>
                </c:pt>
                <c:pt idx="60">
                  <c:v>-5.4</c:v>
                </c:pt>
                <c:pt idx="61">
                  <c:v>-7.8</c:v>
                </c:pt>
                <c:pt idx="62">
                  <c:v>-3.2</c:v>
                </c:pt>
                <c:pt idx="63">
                  <c:v>1.4868370279597201</c:v>
                </c:pt>
                <c:pt idx="64">
                  <c:v>8.8835127954014048</c:v>
                </c:pt>
                <c:pt idx="65">
                  <c:v>15.514981248929899</c:v>
                </c:pt>
                <c:pt idx="66">
                  <c:v>9.8000000000000007</c:v>
                </c:pt>
                <c:pt idx="67">
                  <c:v>4.7</c:v>
                </c:pt>
                <c:pt idx="68">
                  <c:v>-0.7</c:v>
                </c:pt>
                <c:pt idx="69">
                  <c:v>-1.3003497828167101</c:v>
                </c:pt>
                <c:pt idx="70">
                  <c:v>-19.600000000000001</c:v>
                </c:pt>
                <c:pt idx="71">
                  <c:v>-8.3000000000000007</c:v>
                </c:pt>
                <c:pt idx="72">
                  <c:v>-2.8</c:v>
                </c:pt>
                <c:pt idx="73">
                  <c:v>-5.6</c:v>
                </c:pt>
                <c:pt idx="74">
                  <c:v>1.2</c:v>
                </c:pt>
                <c:pt idx="75">
                  <c:v>-9.6</c:v>
                </c:pt>
                <c:pt idx="76">
                  <c:v>-5</c:v>
                </c:pt>
                <c:pt idx="77">
                  <c:v>-6.3</c:v>
                </c:pt>
                <c:pt idx="78">
                  <c:v>-5.0999999999999996</c:v>
                </c:pt>
                <c:pt idx="79">
                  <c:v>-11.8</c:v>
                </c:pt>
                <c:pt idx="80">
                  <c:v>-10.7</c:v>
                </c:pt>
                <c:pt idx="81">
                  <c:v>-9.8000000000000007</c:v>
                </c:pt>
                <c:pt idx="82">
                  <c:v>-14.4</c:v>
                </c:pt>
                <c:pt idx="83">
                  <c:v>-9.5</c:v>
                </c:pt>
                <c:pt idx="84">
                  <c:v>-1.2</c:v>
                </c:pt>
                <c:pt idx="85">
                  <c:v>-11.2</c:v>
                </c:pt>
                <c:pt idx="86">
                  <c:v>-23.8</c:v>
                </c:pt>
                <c:pt idx="87">
                  <c:v>-41.3</c:v>
                </c:pt>
                <c:pt idx="88">
                  <c:v>-34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0E-4B35-AC61-42DE5043AEBA}"/>
            </c:ext>
          </c:extLst>
        </c:ser>
        <c:ser>
          <c:idx val="1"/>
          <c:order val="1"/>
          <c:tx>
            <c:strRef>
              <c:f>'Gráfico ICC'!$C$1</c:f>
              <c:strCache>
                <c:ptCount val="1"/>
                <c:pt idx="0">
                  <c:v>Promedio 2010-2020</c:v>
                </c:pt>
              </c:strCache>
            </c:strRef>
          </c:tx>
          <c:spPr>
            <a:ln w="34925">
              <a:solidFill>
                <a:srgbClr val="C00000"/>
              </a:solidFill>
              <a:prstDash val="sysDash"/>
            </a:ln>
          </c:spPr>
          <c:marker>
            <c:symbol val="none"/>
          </c:marker>
          <c:dLbls>
            <c:dLbl>
              <c:idx val="92"/>
              <c:layout>
                <c:manualLayout>
                  <c:x val="-0.30694444444444452"/>
                  <c:y val="-5.6364271573308491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>
                        <a:solidFill>
                          <a:srgbClr val="FF0000"/>
                        </a:solidFill>
                        <a:effectLst>
                          <a:glow rad="50800">
                            <a:schemeClr val="bg1"/>
                          </a:glow>
                        </a:effectLst>
                      </a:defRPr>
                    </a:pPr>
                    <a:fld id="{1675E56B-BF78-43EB-8D49-C174A4FA666B}" type="SERIESNAME">
                      <a:rPr lang="en-US">
                        <a:solidFill>
                          <a:srgbClr val="FF0000"/>
                        </a:solidFill>
                        <a:effectLst>
                          <a:glow rad="50800">
                            <a:schemeClr val="bg1"/>
                          </a:glow>
                        </a:effectLst>
                      </a:rPr>
                      <a:pPr>
                        <a:defRPr>
                          <a:solidFill>
                            <a:srgbClr val="FF0000"/>
                          </a:solidFill>
                          <a:effectLst>
                            <a:glow rad="50800">
                              <a:schemeClr val="bg1"/>
                            </a:glow>
                          </a:effectLst>
                        </a:defRPr>
                      </a:pPr>
                      <a:t>[NOMBRE DE LA SERIE]</a:t>
                    </a:fld>
                    <a:r>
                      <a:rPr lang="en-US">
                        <a:solidFill>
                          <a:srgbClr val="FF0000"/>
                        </a:solidFill>
                        <a:effectLst>
                          <a:glow rad="50800">
                            <a:schemeClr val="bg1"/>
                          </a:glow>
                        </a:effectLst>
                      </a:rPr>
                      <a:t> 2001-2019:</a:t>
                    </a:r>
                    <a:endParaRPr lang="en-US" baseline="0">
                      <a:solidFill>
                        <a:srgbClr val="FF0000"/>
                      </a:solidFill>
                      <a:effectLst>
                        <a:glow rad="50800">
                          <a:schemeClr val="bg1"/>
                        </a:glow>
                      </a:effectLst>
                    </a:endParaRPr>
                  </a:p>
                  <a:p>
                    <a:pPr>
                      <a:defRPr>
                        <a:solidFill>
                          <a:srgbClr val="FF0000"/>
                        </a:solidFill>
                        <a:effectLst>
                          <a:glow rad="50800">
                            <a:schemeClr val="bg1"/>
                          </a:glow>
                        </a:effectLst>
                      </a:defRPr>
                    </a:pPr>
                    <a:fld id="{360612A5-E936-4E75-A34F-29A28196DC65}" type="VALUE">
                      <a:rPr lang="en-US">
                        <a:solidFill>
                          <a:srgbClr val="FF0000"/>
                        </a:solidFill>
                        <a:effectLst>
                          <a:glow rad="50800">
                            <a:schemeClr val="bg1"/>
                          </a:glow>
                        </a:effectLst>
                      </a:rPr>
                      <a:pPr>
                        <a:defRPr>
                          <a:solidFill>
                            <a:srgbClr val="FF0000"/>
                          </a:solidFill>
                          <a:effectLst>
                            <a:glow rad="50800">
                              <a:schemeClr val="bg1"/>
                            </a:glow>
                          </a:effectLst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6190168416447945"/>
                      <c:h val="9.144341625534126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50E-4B35-AC61-42DE5043AEB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separator>
</c:separato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'Gráfico ICC'!$A$2:$A$98</c:f>
              <c:numCache>
                <c:formatCode>mmm\-yy</c:formatCode>
                <c:ptCount val="97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  <c:pt idx="84">
                  <c:v>43831</c:v>
                </c:pt>
                <c:pt idx="85">
                  <c:v>43862</c:v>
                </c:pt>
                <c:pt idx="86">
                  <c:v>43891</c:v>
                </c:pt>
                <c:pt idx="87">
                  <c:v>43922</c:v>
                </c:pt>
                <c:pt idx="88">
                  <c:v>43952</c:v>
                </c:pt>
                <c:pt idx="89">
                  <c:v>43983</c:v>
                </c:pt>
                <c:pt idx="90">
                  <c:v>44013</c:v>
                </c:pt>
                <c:pt idx="91">
                  <c:v>44044</c:v>
                </c:pt>
                <c:pt idx="92">
                  <c:v>44075</c:v>
                </c:pt>
                <c:pt idx="93">
                  <c:v>44105</c:v>
                </c:pt>
                <c:pt idx="94">
                  <c:v>44136</c:v>
                </c:pt>
                <c:pt idx="95">
                  <c:v>44166</c:v>
                </c:pt>
                <c:pt idx="96">
                  <c:v>44197</c:v>
                </c:pt>
              </c:numCache>
            </c:numRef>
          </c:cat>
          <c:val>
            <c:numRef>
              <c:f>'Gráfico ICC'!$C$2:$C$97</c:f>
              <c:numCache>
                <c:formatCode>0.0</c:formatCode>
                <c:ptCount val="96"/>
                <c:pt idx="0">
                  <c:v>7.548699371730673</c:v>
                </c:pt>
                <c:pt idx="1">
                  <c:v>7.548699371730673</c:v>
                </c:pt>
                <c:pt idx="2">
                  <c:v>7.548699371730673</c:v>
                </c:pt>
                <c:pt idx="3">
                  <c:v>7.548699371730673</c:v>
                </c:pt>
                <c:pt idx="4">
                  <c:v>7.548699371730673</c:v>
                </c:pt>
                <c:pt idx="5">
                  <c:v>7.548699371730673</c:v>
                </c:pt>
                <c:pt idx="6">
                  <c:v>7.548699371730673</c:v>
                </c:pt>
                <c:pt idx="7">
                  <c:v>7.548699371730673</c:v>
                </c:pt>
                <c:pt idx="8">
                  <c:v>7.548699371730673</c:v>
                </c:pt>
                <c:pt idx="9">
                  <c:v>7.548699371730673</c:v>
                </c:pt>
                <c:pt idx="10">
                  <c:v>7.548699371730673</c:v>
                </c:pt>
                <c:pt idx="11">
                  <c:v>7.548699371730673</c:v>
                </c:pt>
                <c:pt idx="12">
                  <c:v>7.548699371730673</c:v>
                </c:pt>
                <c:pt idx="13">
                  <c:v>7.548699371730673</c:v>
                </c:pt>
                <c:pt idx="14">
                  <c:v>7.548699371730673</c:v>
                </c:pt>
                <c:pt idx="15">
                  <c:v>7.548699371730673</c:v>
                </c:pt>
                <c:pt idx="16">
                  <c:v>7.548699371730673</c:v>
                </c:pt>
                <c:pt idx="17">
                  <c:v>7.548699371730673</c:v>
                </c:pt>
                <c:pt idx="18">
                  <c:v>7.548699371730673</c:v>
                </c:pt>
                <c:pt idx="19">
                  <c:v>7.548699371730673</c:v>
                </c:pt>
                <c:pt idx="20">
                  <c:v>7.548699371730673</c:v>
                </c:pt>
                <c:pt idx="21">
                  <c:v>7.548699371730673</c:v>
                </c:pt>
                <c:pt idx="22">
                  <c:v>7.548699371730673</c:v>
                </c:pt>
                <c:pt idx="23">
                  <c:v>7.548699371730673</c:v>
                </c:pt>
                <c:pt idx="24">
                  <c:v>7.548699371730673</c:v>
                </c:pt>
                <c:pt idx="25">
                  <c:v>7.548699371730673</c:v>
                </c:pt>
                <c:pt idx="26">
                  <c:v>7.548699371730673</c:v>
                </c:pt>
                <c:pt idx="27">
                  <c:v>7.548699371730673</c:v>
                </c:pt>
                <c:pt idx="28">
                  <c:v>7.548699371730673</c:v>
                </c:pt>
                <c:pt idx="29">
                  <c:v>7.548699371730673</c:v>
                </c:pt>
                <c:pt idx="30">
                  <c:v>7.548699371730673</c:v>
                </c:pt>
                <c:pt idx="31">
                  <c:v>7.548699371730673</c:v>
                </c:pt>
                <c:pt idx="32">
                  <c:v>7.548699371730673</c:v>
                </c:pt>
                <c:pt idx="33">
                  <c:v>7.548699371730673</c:v>
                </c:pt>
                <c:pt idx="34">
                  <c:v>7.548699371730673</c:v>
                </c:pt>
                <c:pt idx="35">
                  <c:v>7.548699371730673</c:v>
                </c:pt>
                <c:pt idx="36">
                  <c:v>7.548699371730673</c:v>
                </c:pt>
                <c:pt idx="37">
                  <c:v>7.548699371730673</c:v>
                </c:pt>
                <c:pt idx="38">
                  <c:v>7.548699371730673</c:v>
                </c:pt>
                <c:pt idx="39">
                  <c:v>7.548699371730673</c:v>
                </c:pt>
                <c:pt idx="40">
                  <c:v>7.548699371730673</c:v>
                </c:pt>
                <c:pt idx="41">
                  <c:v>7.548699371730673</c:v>
                </c:pt>
                <c:pt idx="42">
                  <c:v>7.548699371730673</c:v>
                </c:pt>
                <c:pt idx="43">
                  <c:v>7.548699371730673</c:v>
                </c:pt>
                <c:pt idx="44">
                  <c:v>7.548699371730673</c:v>
                </c:pt>
                <c:pt idx="45">
                  <c:v>7.548699371730673</c:v>
                </c:pt>
                <c:pt idx="46">
                  <c:v>7.548699371730673</c:v>
                </c:pt>
                <c:pt idx="47">
                  <c:v>7.548699371730673</c:v>
                </c:pt>
                <c:pt idx="48">
                  <c:v>7.548699371730673</c:v>
                </c:pt>
                <c:pt idx="49">
                  <c:v>7.548699371730673</c:v>
                </c:pt>
                <c:pt idx="50">
                  <c:v>7.548699371730673</c:v>
                </c:pt>
                <c:pt idx="51">
                  <c:v>7.548699371730673</c:v>
                </c:pt>
                <c:pt idx="52">
                  <c:v>7.548699371730673</c:v>
                </c:pt>
                <c:pt idx="53">
                  <c:v>7.548699371730673</c:v>
                </c:pt>
                <c:pt idx="54">
                  <c:v>7.548699371730673</c:v>
                </c:pt>
                <c:pt idx="55">
                  <c:v>7.548699371730673</c:v>
                </c:pt>
                <c:pt idx="56">
                  <c:v>7.548699371730673</c:v>
                </c:pt>
                <c:pt idx="57">
                  <c:v>7.548699371730673</c:v>
                </c:pt>
                <c:pt idx="58">
                  <c:v>7.548699371730673</c:v>
                </c:pt>
                <c:pt idx="59">
                  <c:v>7.548699371730673</c:v>
                </c:pt>
                <c:pt idx="60">
                  <c:v>7.548699371730673</c:v>
                </c:pt>
                <c:pt idx="61">
                  <c:v>7.548699371730673</c:v>
                </c:pt>
                <c:pt idx="62">
                  <c:v>7.548699371730673</c:v>
                </c:pt>
                <c:pt idx="63">
                  <c:v>7.548699371730673</c:v>
                </c:pt>
                <c:pt idx="64">
                  <c:v>7.548699371730673</c:v>
                </c:pt>
                <c:pt idx="65">
                  <c:v>7.548699371730673</c:v>
                </c:pt>
                <c:pt idx="66">
                  <c:v>7.548699371730673</c:v>
                </c:pt>
                <c:pt idx="67">
                  <c:v>7.548699371730673</c:v>
                </c:pt>
                <c:pt idx="68">
                  <c:v>7.548699371730673</c:v>
                </c:pt>
                <c:pt idx="69">
                  <c:v>7.548699371730673</c:v>
                </c:pt>
                <c:pt idx="70">
                  <c:v>7.548699371730673</c:v>
                </c:pt>
                <c:pt idx="71">
                  <c:v>7.548699371730673</c:v>
                </c:pt>
                <c:pt idx="72">
                  <c:v>7.548699371730673</c:v>
                </c:pt>
                <c:pt idx="73">
                  <c:v>7.548699371730673</c:v>
                </c:pt>
                <c:pt idx="74">
                  <c:v>7.548699371730673</c:v>
                </c:pt>
                <c:pt idx="75">
                  <c:v>7.548699371730673</c:v>
                </c:pt>
                <c:pt idx="76">
                  <c:v>7.548699371730673</c:v>
                </c:pt>
                <c:pt idx="77">
                  <c:v>7.548699371730673</c:v>
                </c:pt>
                <c:pt idx="78">
                  <c:v>7.548699371730673</c:v>
                </c:pt>
                <c:pt idx="79">
                  <c:v>7.548699371730673</c:v>
                </c:pt>
                <c:pt idx="80">
                  <c:v>7.548699371730673</c:v>
                </c:pt>
                <c:pt idx="81">
                  <c:v>7.548699371730673</c:v>
                </c:pt>
                <c:pt idx="82">
                  <c:v>7.548699371730673</c:v>
                </c:pt>
                <c:pt idx="83">
                  <c:v>7.548699371730673</c:v>
                </c:pt>
                <c:pt idx="84">
                  <c:v>7.548699371730673</c:v>
                </c:pt>
                <c:pt idx="85">
                  <c:v>7.548699371730673</c:v>
                </c:pt>
                <c:pt idx="86">
                  <c:v>7.548699371730673</c:v>
                </c:pt>
                <c:pt idx="87">
                  <c:v>7.548699371730673</c:v>
                </c:pt>
                <c:pt idx="88">
                  <c:v>7.548699371730673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50E-4B35-AC61-42DE5043AE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0950728"/>
        <c:axId val="470952296"/>
      </c:lineChart>
      <c:dateAx>
        <c:axId val="470950728"/>
        <c:scaling>
          <c:orientation val="minMax"/>
          <c:max val="43952"/>
        </c:scaling>
        <c:delete val="0"/>
        <c:axPos val="b"/>
        <c:majorGridlines>
          <c:spPr>
            <a:ln>
              <a:solidFill>
                <a:schemeClr val="bg2">
                  <a:lumMod val="90000"/>
                </a:schemeClr>
              </a:solidFill>
            </a:ln>
          </c:spPr>
        </c:majorGridlines>
        <c:numFmt formatCode="yy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s-CO"/>
          </a:p>
        </c:txPr>
        <c:crossAx val="470952296"/>
        <c:crosses val="autoZero"/>
        <c:auto val="1"/>
        <c:lblOffset val="100"/>
        <c:baseTimeUnit val="months"/>
        <c:majorUnit val="12"/>
        <c:majorTimeUnit val="months"/>
        <c:minorUnit val="1"/>
        <c:minorTimeUnit val="months"/>
      </c:dateAx>
      <c:valAx>
        <c:axId val="470952296"/>
        <c:scaling>
          <c:orientation val="minMax"/>
          <c:max val="30"/>
          <c:min val="-50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s-CO"/>
          </a:p>
        </c:txPr>
        <c:crossAx val="470950728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600" b="1" i="0" u="none" strike="noStrike" baseline="0">
          <a:solidFill>
            <a:sysClr val="windowText" lastClr="000000"/>
          </a:solidFill>
          <a:latin typeface="Arial"/>
          <a:ea typeface="Arial"/>
          <a:cs typeface="Arial"/>
        </a:defRPr>
      </a:pPr>
      <a:endParaRPr lang="es-CO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400272236441907E-2"/>
          <c:y val="4.0348291520436882E-2"/>
          <c:w val="0.76242169037748442"/>
          <c:h val="0.8660516194524288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Sectores!$X$6</c:f>
              <c:strCache>
                <c:ptCount val="1"/>
                <c:pt idx="0">
                  <c:v>Total comercio minorista sin otros vehículos</c:v>
                </c:pt>
              </c:strCache>
            </c:strRef>
          </c:tx>
          <c:spPr>
            <a:solidFill>
              <a:srgbClr val="FF8700"/>
            </a:solidFill>
            <a:ln>
              <a:noFill/>
            </a:ln>
            <a:effectLst/>
          </c:spPr>
          <c:invertIfNegative val="0"/>
          <c:dLbls>
            <c:dLbl>
              <c:idx val="75"/>
              <c:layout>
                <c:manualLayout>
                  <c:x val="2.0433322297313074E-2"/>
                  <c:y val="1.2226730762334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9A-4DB9-86A5-2D87D280D4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87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Sectores!$A$139:$A$222</c:f>
              <c:numCache>
                <c:formatCode>mmm\-yy</c:formatCode>
                <c:ptCount val="84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</c:numCache>
            </c:numRef>
          </c:cat>
          <c:val>
            <c:numRef>
              <c:f>Sectores!$X$139:$X$222</c:f>
              <c:numCache>
                <c:formatCode>#,##0.0</c:formatCode>
                <c:ptCount val="84"/>
                <c:pt idx="0">
                  <c:v>10.631738452887895</c:v>
                </c:pt>
                <c:pt idx="1">
                  <c:v>9.8501910927323966</c:v>
                </c:pt>
                <c:pt idx="2">
                  <c:v>9.9369668932057351</c:v>
                </c:pt>
                <c:pt idx="3">
                  <c:v>9.7623926514804218</c:v>
                </c:pt>
                <c:pt idx="4">
                  <c:v>9.4031941600888569</c:v>
                </c:pt>
                <c:pt idx="5">
                  <c:v>8.5974464229614078</c:v>
                </c:pt>
                <c:pt idx="6">
                  <c:v>8.5974464229614078</c:v>
                </c:pt>
                <c:pt idx="7">
                  <c:v>8.7934960678732956</c:v>
                </c:pt>
                <c:pt idx="8">
                  <c:v>9.5894152309127012</c:v>
                </c:pt>
                <c:pt idx="9">
                  <c:v>10.22906370563501</c:v>
                </c:pt>
                <c:pt idx="10">
                  <c:v>10.277929453126733</c:v>
                </c:pt>
                <c:pt idx="11">
                  <c:v>8.4991472857283377</c:v>
                </c:pt>
                <c:pt idx="12">
                  <c:v>8.5676876487133846</c:v>
                </c:pt>
                <c:pt idx="13">
                  <c:v>8.3658498946349589</c:v>
                </c:pt>
                <c:pt idx="14">
                  <c:v>7.9277482678870914</c:v>
                </c:pt>
                <c:pt idx="15">
                  <c:v>7.2767869623883819</c:v>
                </c:pt>
                <c:pt idx="16">
                  <c:v>6.6920422333871521</c:v>
                </c:pt>
                <c:pt idx="17">
                  <c:v>6.9363850544135852</c:v>
                </c:pt>
                <c:pt idx="18">
                  <c:v>6.8894494474834866</c:v>
                </c:pt>
                <c:pt idx="19">
                  <c:v>6.6665282329631426</c:v>
                </c:pt>
                <c:pt idx="20">
                  <c:v>6.1406334539767737</c:v>
                </c:pt>
                <c:pt idx="21">
                  <c:v>5.1612503013190647</c:v>
                </c:pt>
                <c:pt idx="22">
                  <c:v>4.4033934177333478</c:v>
                </c:pt>
                <c:pt idx="23">
                  <c:v>3.3009642044544041</c:v>
                </c:pt>
                <c:pt idx="24">
                  <c:v>2.9779214504388474</c:v>
                </c:pt>
                <c:pt idx="25">
                  <c:v>3.1111017126548957</c:v>
                </c:pt>
                <c:pt idx="26">
                  <c:v>2.5607668558700114</c:v>
                </c:pt>
                <c:pt idx="27">
                  <c:v>3.0293263334994158</c:v>
                </c:pt>
                <c:pt idx="28">
                  <c:v>2.9195286538914678</c:v>
                </c:pt>
                <c:pt idx="29">
                  <c:v>2.3806005991552359</c:v>
                </c:pt>
                <c:pt idx="30">
                  <c:v>1.5856163428963344</c:v>
                </c:pt>
                <c:pt idx="31">
                  <c:v>0.97793478491927655</c:v>
                </c:pt>
                <c:pt idx="32">
                  <c:v>0.60707502968855298</c:v>
                </c:pt>
                <c:pt idx="33">
                  <c:v>0.4996700830877554</c:v>
                </c:pt>
                <c:pt idx="34">
                  <c:v>0.94615961689037409</c:v>
                </c:pt>
                <c:pt idx="35">
                  <c:v>1.5642724877578784</c:v>
                </c:pt>
                <c:pt idx="36">
                  <c:v>1.1755786974749993</c:v>
                </c:pt>
                <c:pt idx="37">
                  <c:v>0.17393680763648778</c:v>
                </c:pt>
                <c:pt idx="38">
                  <c:v>0.54003919232079589</c:v>
                </c:pt>
                <c:pt idx="39">
                  <c:v>-0.10393492273509386</c:v>
                </c:pt>
                <c:pt idx="40">
                  <c:v>-0.19236944352741814</c:v>
                </c:pt>
                <c:pt idx="41">
                  <c:v>-0.1118295530289859</c:v>
                </c:pt>
                <c:pt idx="42">
                  <c:v>0.477071050173139</c:v>
                </c:pt>
                <c:pt idx="43">
                  <c:v>0.48312571371376123</c:v>
                </c:pt>
                <c:pt idx="44">
                  <c:v>0.65786411679804591</c:v>
                </c:pt>
                <c:pt idx="45">
                  <c:v>0.6497216524005589</c:v>
                </c:pt>
                <c:pt idx="46">
                  <c:v>0.11535428288467209</c:v>
                </c:pt>
                <c:pt idx="47">
                  <c:v>-1.0679564496491989</c:v>
                </c:pt>
                <c:pt idx="48">
                  <c:v>-0.52746610154942308</c:v>
                </c:pt>
                <c:pt idx="49">
                  <c:v>0.36712205943900678</c:v>
                </c:pt>
                <c:pt idx="50">
                  <c:v>0.61955932058490593</c:v>
                </c:pt>
                <c:pt idx="51">
                  <c:v>1.2964886142797782</c:v>
                </c:pt>
                <c:pt idx="52">
                  <c:v>1.7883444455377706</c:v>
                </c:pt>
                <c:pt idx="53">
                  <c:v>2.2365473829698557</c:v>
                </c:pt>
                <c:pt idx="54">
                  <c:v>2.2294983469044016</c:v>
                </c:pt>
                <c:pt idx="55">
                  <c:v>2.7802182478928739</c:v>
                </c:pt>
                <c:pt idx="56">
                  <c:v>3.1650260531600249</c:v>
                </c:pt>
                <c:pt idx="57">
                  <c:v>3.75780216386703</c:v>
                </c:pt>
                <c:pt idx="58">
                  <c:v>4.8299714995689857</c:v>
                </c:pt>
                <c:pt idx="59">
                  <c:v>6.1505098879462761</c:v>
                </c:pt>
                <c:pt idx="60">
                  <c:v>5.9672532016203483</c:v>
                </c:pt>
                <c:pt idx="61">
                  <c:v>6.0426818880616295</c:v>
                </c:pt>
                <c:pt idx="62">
                  <c:v>6.0276624906242082</c:v>
                </c:pt>
                <c:pt idx="63">
                  <c:v>5.8499134303375611</c:v>
                </c:pt>
                <c:pt idx="64">
                  <c:v>6.0507334452631456</c:v>
                </c:pt>
                <c:pt idx="65">
                  <c:v>6.1230485894504305</c:v>
                </c:pt>
                <c:pt idx="66">
                  <c:v>6.533554773660688</c:v>
                </c:pt>
                <c:pt idx="67">
                  <c:v>6.9140166094120881</c:v>
                </c:pt>
                <c:pt idx="68">
                  <c:v>6.9902233472456832</c:v>
                </c:pt>
                <c:pt idx="69">
                  <c:v>7.0625525801201849</c:v>
                </c:pt>
                <c:pt idx="70">
                  <c:v>6.4818044332789038</c:v>
                </c:pt>
                <c:pt idx="71">
                  <c:v>6.4939744927058118</c:v>
                </c:pt>
                <c:pt idx="72">
                  <c:v>6.7689005914348455</c:v>
                </c:pt>
                <c:pt idx="73">
                  <c:v>7.2460962973148746</c:v>
                </c:pt>
                <c:pt idx="74">
                  <c:v>6.3827207753377246</c:v>
                </c:pt>
                <c:pt idx="75">
                  <c:v>2.9500556257328281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9A-4DB9-86A5-2D87D280D4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8867208"/>
        <c:axId val="1008862728"/>
      </c:barChart>
      <c:lineChart>
        <c:grouping val="standard"/>
        <c:varyColors val="0"/>
        <c:ser>
          <c:idx val="0"/>
          <c:order val="1"/>
          <c:tx>
            <c:v>Total anual</c:v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Pt>
            <c:idx val="74"/>
            <c:marker>
              <c:symbol val="none"/>
            </c:marker>
            <c:bubble3D val="0"/>
            <c:spPr>
              <a:ln w="28575" cap="rnd">
                <a:solidFill>
                  <a:srgbClr val="7030A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569A-4DB9-86A5-2D87D280D408}"/>
              </c:ext>
            </c:extLst>
          </c:dPt>
          <c:dLbls>
            <c:dLbl>
              <c:idx val="75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69A-4DB9-86A5-2D87D280D4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600" b="1" i="0" u="none" strike="noStrike" kern="1200" baseline="0">
                    <a:solidFill>
                      <a:srgbClr val="7030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Sectores!$A$139:$A$222</c:f>
              <c:numCache>
                <c:formatCode>mmm\-yy</c:formatCode>
                <c:ptCount val="84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</c:numCache>
            </c:numRef>
          </c:cat>
          <c:val>
            <c:numRef>
              <c:f>Sectores!$B$139:$B$222</c:f>
              <c:numCache>
                <c:formatCode>#,##0.0</c:formatCode>
                <c:ptCount val="84"/>
                <c:pt idx="0">
                  <c:v>7.136101012788254</c:v>
                </c:pt>
                <c:pt idx="1">
                  <c:v>9.7163607875301103</c:v>
                </c:pt>
                <c:pt idx="2">
                  <c:v>7.6842807493965104</c:v>
                </c:pt>
                <c:pt idx="3">
                  <c:v>9.0552203342370916</c:v>
                </c:pt>
                <c:pt idx="4">
                  <c:v>3.4179821695293766</c:v>
                </c:pt>
                <c:pt idx="5">
                  <c:v>6.1010786631197966</c:v>
                </c:pt>
                <c:pt idx="6">
                  <c:v>6.1010786631197966</c:v>
                </c:pt>
                <c:pt idx="7">
                  <c:v>8.8234009097032171</c:v>
                </c:pt>
                <c:pt idx="8">
                  <c:v>10.143173752004575</c:v>
                </c:pt>
                <c:pt idx="9">
                  <c:v>12.52442275191925</c:v>
                </c:pt>
                <c:pt idx="10">
                  <c:v>8.7120175782924072</c:v>
                </c:pt>
                <c:pt idx="11">
                  <c:v>11.099283414499993</c:v>
                </c:pt>
                <c:pt idx="12">
                  <c:v>7.481569838683666</c:v>
                </c:pt>
                <c:pt idx="13">
                  <c:v>4.680402991017707</c:v>
                </c:pt>
                <c:pt idx="14">
                  <c:v>4.482435588296374</c:v>
                </c:pt>
                <c:pt idx="15">
                  <c:v>-0.15243988072780601</c:v>
                </c:pt>
                <c:pt idx="16">
                  <c:v>2.0823697388968831</c:v>
                </c:pt>
                <c:pt idx="17">
                  <c:v>6.5384632358540751</c:v>
                </c:pt>
                <c:pt idx="18">
                  <c:v>5.6124221727809731</c:v>
                </c:pt>
                <c:pt idx="19">
                  <c:v>6.0864205163228657</c:v>
                </c:pt>
                <c:pt idx="20">
                  <c:v>3.5681973790246513</c:v>
                </c:pt>
                <c:pt idx="21">
                  <c:v>0.70423143921971576</c:v>
                </c:pt>
                <c:pt idx="22">
                  <c:v>-0.22858308348671086</c:v>
                </c:pt>
                <c:pt idx="23">
                  <c:v>0.47002281154162606</c:v>
                </c:pt>
                <c:pt idx="24">
                  <c:v>3.223164298289305</c:v>
                </c:pt>
                <c:pt idx="25">
                  <c:v>6.3468276231367637</c:v>
                </c:pt>
                <c:pt idx="26">
                  <c:v>-2.2127626630502495</c:v>
                </c:pt>
                <c:pt idx="27">
                  <c:v>5.9174063003226918</c:v>
                </c:pt>
                <c:pt idx="28">
                  <c:v>0.76224952565098203</c:v>
                </c:pt>
                <c:pt idx="29">
                  <c:v>-0.35238972312779948</c:v>
                </c:pt>
                <c:pt idx="30">
                  <c:v>-3.7595459060695835</c:v>
                </c:pt>
                <c:pt idx="31">
                  <c:v>-1.2438014740767334</c:v>
                </c:pt>
                <c:pt idx="32">
                  <c:v>-1.0414784646301745</c:v>
                </c:pt>
                <c:pt idx="33">
                  <c:v>-0.56872020230755993</c:v>
                </c:pt>
                <c:pt idx="34">
                  <c:v>5.1061953071322996</c:v>
                </c:pt>
                <c:pt idx="35">
                  <c:v>6.2141809279680604</c:v>
                </c:pt>
                <c:pt idx="36">
                  <c:v>-1.5909791741946178</c:v>
                </c:pt>
                <c:pt idx="37">
                  <c:v>-6.6686324258768632</c:v>
                </c:pt>
                <c:pt idx="38">
                  <c:v>2.3634858619371313</c:v>
                </c:pt>
                <c:pt idx="39">
                  <c:v>-2.5033002292829898</c:v>
                </c:pt>
                <c:pt idx="40">
                  <c:v>-0.34622519034710475</c:v>
                </c:pt>
                <c:pt idx="41">
                  <c:v>0.67098698233967191</c:v>
                </c:pt>
                <c:pt idx="42">
                  <c:v>3.2917271009724747</c:v>
                </c:pt>
                <c:pt idx="43">
                  <c:v>-1.1934278825889377</c:v>
                </c:pt>
                <c:pt idx="44">
                  <c:v>1.1078561821082689</c:v>
                </c:pt>
                <c:pt idx="45">
                  <c:v>-0.67322440087398405</c:v>
                </c:pt>
                <c:pt idx="46">
                  <c:v>-1.2442855055636581</c:v>
                </c:pt>
                <c:pt idx="47">
                  <c:v>-4.6537196311400191</c:v>
                </c:pt>
                <c:pt idx="48">
                  <c:v>5.2089157071369963</c:v>
                </c:pt>
                <c:pt idx="49">
                  <c:v>5.0733586677371934</c:v>
                </c:pt>
                <c:pt idx="50">
                  <c:v>5.4532022920567913</c:v>
                </c:pt>
                <c:pt idx="51">
                  <c:v>6.1624186170034401</c:v>
                </c:pt>
                <c:pt idx="52">
                  <c:v>5.7862092949882094</c:v>
                </c:pt>
                <c:pt idx="53">
                  <c:v>6.3323458223813134</c:v>
                </c:pt>
                <c:pt idx="54">
                  <c:v>3.1743386473789936</c:v>
                </c:pt>
                <c:pt idx="55">
                  <c:v>5.4297109395170962</c:v>
                </c:pt>
                <c:pt idx="56">
                  <c:v>5.8735439323680305</c:v>
                </c:pt>
                <c:pt idx="57">
                  <c:v>6.4925057750955473</c:v>
                </c:pt>
                <c:pt idx="58">
                  <c:v>11.169519178079135</c:v>
                </c:pt>
                <c:pt idx="59">
                  <c:v>7.0545796873672906</c:v>
                </c:pt>
                <c:pt idx="60">
                  <c:v>3.0729830665110258</c:v>
                </c:pt>
                <c:pt idx="61">
                  <c:v>6.0975612418916247</c:v>
                </c:pt>
                <c:pt idx="62">
                  <c:v>5.3056643731561604</c:v>
                </c:pt>
                <c:pt idx="63">
                  <c:v>3.9633454114541111</c:v>
                </c:pt>
                <c:pt idx="64">
                  <c:v>8.2011260590872936</c:v>
                </c:pt>
                <c:pt idx="65">
                  <c:v>7.1926655011296248</c:v>
                </c:pt>
                <c:pt idx="66">
                  <c:v>8.0983199857513455</c:v>
                </c:pt>
                <c:pt idx="67">
                  <c:v>9.9749775077884841</c:v>
                </c:pt>
                <c:pt idx="68">
                  <c:v>6.8473749285801189</c:v>
                </c:pt>
                <c:pt idx="69">
                  <c:v>7.3778363735442332</c:v>
                </c:pt>
                <c:pt idx="70">
                  <c:v>4.3841079561419249</c:v>
                </c:pt>
                <c:pt idx="71">
                  <c:v>7.1280576663053985</c:v>
                </c:pt>
                <c:pt idx="72">
                  <c:v>6.5412334058182031</c:v>
                </c:pt>
                <c:pt idx="73">
                  <c:v>12.339444117619337</c:v>
                </c:pt>
                <c:pt idx="74">
                  <c:v>-4.9001040411185137</c:v>
                </c:pt>
                <c:pt idx="75">
                  <c:v>-39.029463515583473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569A-4DB9-86A5-2D87D280D4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8867208"/>
        <c:axId val="1008862728"/>
      </c:lineChart>
      <c:dateAx>
        <c:axId val="1008867208"/>
        <c:scaling>
          <c:orientation val="minMax"/>
          <c:max val="43922"/>
          <c:min val="4200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008862728"/>
        <c:crosses val="autoZero"/>
        <c:auto val="1"/>
        <c:lblOffset val="100"/>
        <c:baseTimeUnit val="months"/>
        <c:majorUnit val="1"/>
        <c:majorTimeUnit val="years"/>
      </c:dateAx>
      <c:valAx>
        <c:axId val="1008862728"/>
        <c:scaling>
          <c:orientation val="minMax"/>
          <c:max val="20"/>
          <c:min val="-4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00886720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176220414862465E-2"/>
          <c:y val="1.9122118199602609E-2"/>
          <c:w val="0.85096037455824813"/>
          <c:h val="0.96175576360079473"/>
        </c:manualLayout>
      </c:layout>
      <c:lineChart>
        <c:grouping val="standard"/>
        <c:varyColors val="0"/>
        <c:ser>
          <c:idx val="0"/>
          <c:order val="0"/>
          <c:tx>
            <c:strRef>
              <c:f>'ISE sectores'!$A$20</c:f>
              <c:strCache>
                <c:ptCount val="1"/>
                <c:pt idx="0">
                  <c:v>Var. % anual</c:v>
                </c:pt>
              </c:strCache>
            </c:strRef>
          </c:tx>
          <c:spPr>
            <a:ln w="28575" cap="rnd">
              <a:solidFill>
                <a:srgbClr val="005492"/>
              </a:solidFill>
              <a:round/>
            </a:ln>
            <a:effectLst/>
          </c:spPr>
          <c:marker>
            <c:symbol val="none"/>
          </c:marker>
          <c:dLbls>
            <c:dLbl>
              <c:idx val="12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5C-407B-ACCE-AAB02ACF6D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rgbClr val="005492"/>
                    </a:solidFill>
                    <a:effectLst>
                      <a:glow rad="101600">
                        <a:schemeClr val="bg1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'ISE sectores'!$BJ$4:$GC$4</c:f>
              <c:numCache>
                <c:formatCode>mmm\-yy</c:formatCode>
                <c:ptCount val="124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</c:numCache>
            </c:numRef>
          </c:cat>
          <c:val>
            <c:numRef>
              <c:f>'ISE sectores'!$BJ$35:$GC$35</c:f>
              <c:numCache>
                <c:formatCode>#,##0.0</c:formatCode>
                <c:ptCount val="124"/>
                <c:pt idx="0">
                  <c:v>3.2023426544319999</c:v>
                </c:pt>
                <c:pt idx="1">
                  <c:v>2.7699144252999242</c:v>
                </c:pt>
                <c:pt idx="2">
                  <c:v>4.4131170057411406</c:v>
                </c:pt>
                <c:pt idx="3">
                  <c:v>4.142444585870142</c:v>
                </c:pt>
                <c:pt idx="4">
                  <c:v>4.6120867182600112</c:v>
                </c:pt>
                <c:pt idx="5">
                  <c:v>5.0558730784927119</c:v>
                </c:pt>
                <c:pt idx="6">
                  <c:v>2.2873677132268844</c:v>
                </c:pt>
                <c:pt idx="7">
                  <c:v>4.9182279792406858</c:v>
                </c:pt>
                <c:pt idx="8">
                  <c:v>4.5171606462800939</c:v>
                </c:pt>
                <c:pt idx="9">
                  <c:v>4.8950390208643224</c:v>
                </c:pt>
                <c:pt idx="10">
                  <c:v>5.16534818030423</c:v>
                </c:pt>
                <c:pt idx="11">
                  <c:v>5.5550976936652896</c:v>
                </c:pt>
                <c:pt idx="12">
                  <c:v>7.2947371360325919</c:v>
                </c:pt>
                <c:pt idx="13">
                  <c:v>5.7224500229658082</c:v>
                </c:pt>
                <c:pt idx="14">
                  <c:v>6.4654221477838503</c:v>
                </c:pt>
                <c:pt idx="15">
                  <c:v>5.5858651367186596</c:v>
                </c:pt>
                <c:pt idx="16">
                  <c:v>6.4293122375509215</c:v>
                </c:pt>
                <c:pt idx="17">
                  <c:v>6.4710556287496335</c:v>
                </c:pt>
                <c:pt idx="18">
                  <c:v>6.9308887199139635</c:v>
                </c:pt>
                <c:pt idx="19">
                  <c:v>9.0562926735580973</c:v>
                </c:pt>
                <c:pt idx="20">
                  <c:v>6.8546489441547731</c:v>
                </c:pt>
                <c:pt idx="21">
                  <c:v>6.2938037657727541</c:v>
                </c:pt>
                <c:pt idx="22">
                  <c:v>7.0792677797583359</c:v>
                </c:pt>
                <c:pt idx="23">
                  <c:v>5.2970262928668577</c:v>
                </c:pt>
                <c:pt idx="24">
                  <c:v>5.4304132476310718</c:v>
                </c:pt>
                <c:pt idx="25">
                  <c:v>6.1741193440977282</c:v>
                </c:pt>
                <c:pt idx="26">
                  <c:v>5.1315779494365943</c:v>
                </c:pt>
                <c:pt idx="27">
                  <c:v>4.5410010361070841</c:v>
                </c:pt>
                <c:pt idx="28">
                  <c:v>4.9570937979600771</c:v>
                </c:pt>
                <c:pt idx="29">
                  <c:v>5.1484877118574079</c:v>
                </c:pt>
                <c:pt idx="30">
                  <c:v>3.7962190678427321</c:v>
                </c:pt>
                <c:pt idx="31">
                  <c:v>0.65116250308336898</c:v>
                </c:pt>
                <c:pt idx="32">
                  <c:v>2.9430297730978827</c:v>
                </c:pt>
                <c:pt idx="33">
                  <c:v>2.7739310072200762</c:v>
                </c:pt>
                <c:pt idx="34">
                  <c:v>2.9367623090176709</c:v>
                </c:pt>
                <c:pt idx="35">
                  <c:v>2.7061544408835125</c:v>
                </c:pt>
                <c:pt idx="36">
                  <c:v>4.930021897754755</c:v>
                </c:pt>
                <c:pt idx="37">
                  <c:v>2.4236277475061074</c:v>
                </c:pt>
                <c:pt idx="38">
                  <c:v>0.83123477651434463</c:v>
                </c:pt>
                <c:pt idx="39">
                  <c:v>7.1523886013920235</c:v>
                </c:pt>
                <c:pt idx="40">
                  <c:v>5.1030574284693486</c:v>
                </c:pt>
                <c:pt idx="41">
                  <c:v>4.4140756636261713</c:v>
                </c:pt>
                <c:pt idx="42">
                  <c:v>6.782918785083436</c:v>
                </c:pt>
                <c:pt idx="43">
                  <c:v>6.1448545841783719</c:v>
                </c:pt>
                <c:pt idx="44">
                  <c:v>5.5436004434448183</c:v>
                </c:pt>
                <c:pt idx="45">
                  <c:v>6.2351310771603385</c:v>
                </c:pt>
                <c:pt idx="46">
                  <c:v>6.0129099437846945</c:v>
                </c:pt>
                <c:pt idx="47">
                  <c:v>7.4878361714749264</c:v>
                </c:pt>
                <c:pt idx="48">
                  <c:v>4.5810024024408813</c:v>
                </c:pt>
                <c:pt idx="49">
                  <c:v>7.0169694475362032</c:v>
                </c:pt>
                <c:pt idx="50">
                  <c:v>8.1241361652056643</c:v>
                </c:pt>
                <c:pt idx="51">
                  <c:v>2.7685517344586463</c:v>
                </c:pt>
                <c:pt idx="52">
                  <c:v>3.688497329839624</c:v>
                </c:pt>
                <c:pt idx="53">
                  <c:v>3.9364368149977569</c:v>
                </c:pt>
                <c:pt idx="54">
                  <c:v>3.5371967707625407</c:v>
                </c:pt>
                <c:pt idx="55">
                  <c:v>4.3584845141063644</c:v>
                </c:pt>
                <c:pt idx="56">
                  <c:v>4.6847309220846789</c:v>
                </c:pt>
                <c:pt idx="57">
                  <c:v>4.4952066862691931</c:v>
                </c:pt>
                <c:pt idx="58">
                  <c:v>2.8546917711975262</c:v>
                </c:pt>
                <c:pt idx="59">
                  <c:v>3.5877183731900519</c:v>
                </c:pt>
                <c:pt idx="60">
                  <c:v>3.4914874707681065</c:v>
                </c:pt>
                <c:pt idx="61">
                  <c:v>2.5809716963663076</c:v>
                </c:pt>
                <c:pt idx="62">
                  <c:v>2.9844464973807217</c:v>
                </c:pt>
                <c:pt idx="63">
                  <c:v>3.5065250618817378</c:v>
                </c:pt>
                <c:pt idx="64">
                  <c:v>3.064664687926455</c:v>
                </c:pt>
                <c:pt idx="65">
                  <c:v>4.0789611139130155</c:v>
                </c:pt>
                <c:pt idx="66">
                  <c:v>4.5192838203947483</c:v>
                </c:pt>
                <c:pt idx="67">
                  <c:v>4.1404093699616951</c:v>
                </c:pt>
                <c:pt idx="68">
                  <c:v>3.0539697191940718</c:v>
                </c:pt>
                <c:pt idx="69">
                  <c:v>2.2027379149381687</c:v>
                </c:pt>
                <c:pt idx="70">
                  <c:v>1.8957029073429554</c:v>
                </c:pt>
                <c:pt idx="71">
                  <c:v>1.8005430925914334</c:v>
                </c:pt>
                <c:pt idx="72">
                  <c:v>1.5608232416217005</c:v>
                </c:pt>
                <c:pt idx="73">
                  <c:v>4.1212004726000062</c:v>
                </c:pt>
                <c:pt idx="74">
                  <c:v>1.0342590015266717</c:v>
                </c:pt>
                <c:pt idx="75">
                  <c:v>2.8922287899347365</c:v>
                </c:pt>
                <c:pt idx="76">
                  <c:v>1.945874761774502</c:v>
                </c:pt>
                <c:pt idx="77">
                  <c:v>2.1312798934963739</c:v>
                </c:pt>
                <c:pt idx="78">
                  <c:v>-1.6176713582281788</c:v>
                </c:pt>
                <c:pt idx="79">
                  <c:v>2.9970973838580717</c:v>
                </c:pt>
                <c:pt idx="80">
                  <c:v>2.2642018903638705</c:v>
                </c:pt>
                <c:pt idx="81">
                  <c:v>1.9644813334352973</c:v>
                </c:pt>
                <c:pt idx="82">
                  <c:v>3.6197662306377776</c:v>
                </c:pt>
                <c:pt idx="83">
                  <c:v>3.2558760360540395</c:v>
                </c:pt>
                <c:pt idx="84">
                  <c:v>1.3859767156041425</c:v>
                </c:pt>
                <c:pt idx="85">
                  <c:v>-0.41881479188162762</c:v>
                </c:pt>
                <c:pt idx="86">
                  <c:v>2.4451047346928156</c:v>
                </c:pt>
                <c:pt idx="87">
                  <c:v>-0.72608248580008361</c:v>
                </c:pt>
                <c:pt idx="88">
                  <c:v>1.5876645141974954</c:v>
                </c:pt>
                <c:pt idx="89">
                  <c:v>2.8932185702725155</c:v>
                </c:pt>
                <c:pt idx="90">
                  <c:v>3.6530368538036928</c:v>
                </c:pt>
                <c:pt idx="91">
                  <c:v>1.4288911832079476</c:v>
                </c:pt>
                <c:pt idx="92">
                  <c:v>0.13629656798828105</c:v>
                </c:pt>
                <c:pt idx="93">
                  <c:v>0.81306013830686474</c:v>
                </c:pt>
                <c:pt idx="94">
                  <c:v>1.3542049948598089</c:v>
                </c:pt>
                <c:pt idx="95">
                  <c:v>2.0230633820111477</c:v>
                </c:pt>
                <c:pt idx="96">
                  <c:v>1.9211864172917981</c:v>
                </c:pt>
                <c:pt idx="97">
                  <c:v>1.6397352162083267</c:v>
                </c:pt>
                <c:pt idx="98">
                  <c:v>1.7927186099383485</c:v>
                </c:pt>
                <c:pt idx="99">
                  <c:v>4.1335959743269202</c:v>
                </c:pt>
                <c:pt idx="100">
                  <c:v>2.4650820399620743</c:v>
                </c:pt>
                <c:pt idx="101">
                  <c:v>1.6509576086701117</c:v>
                </c:pt>
                <c:pt idx="102">
                  <c:v>2.6406010819904457</c:v>
                </c:pt>
                <c:pt idx="103">
                  <c:v>3.0535280814496746</c:v>
                </c:pt>
                <c:pt idx="104">
                  <c:v>2.4161577755299479</c:v>
                </c:pt>
                <c:pt idx="105">
                  <c:v>3.1969179450842544</c:v>
                </c:pt>
                <c:pt idx="106">
                  <c:v>3.1384384888327954</c:v>
                </c:pt>
                <c:pt idx="107">
                  <c:v>1.586194347088643</c:v>
                </c:pt>
                <c:pt idx="108">
                  <c:v>3.0051866781705572</c:v>
                </c:pt>
                <c:pt idx="109">
                  <c:v>2.9275933219404582</c:v>
                </c:pt>
                <c:pt idx="110">
                  <c:v>2.4839288046478281</c:v>
                </c:pt>
                <c:pt idx="111">
                  <c:v>2.2975904751576071</c:v>
                </c:pt>
                <c:pt idx="112">
                  <c:v>4.0295194196747541</c:v>
                </c:pt>
                <c:pt idx="113">
                  <c:v>2.8630135311439098</c:v>
                </c:pt>
                <c:pt idx="114">
                  <c:v>3.946873655208849</c:v>
                </c:pt>
                <c:pt idx="115">
                  <c:v>3.1206269699415534</c:v>
                </c:pt>
                <c:pt idx="116">
                  <c:v>2.8198446905098207</c:v>
                </c:pt>
                <c:pt idx="117">
                  <c:v>3.6372171126429986</c:v>
                </c:pt>
                <c:pt idx="118">
                  <c:v>3.0825591058543322</c:v>
                </c:pt>
                <c:pt idx="119">
                  <c:v>3.1874443436335387</c:v>
                </c:pt>
                <c:pt idx="120">
                  <c:v>3.6372339440627899</c:v>
                </c:pt>
                <c:pt idx="121">
                  <c:v>4.536302463752917</c:v>
                </c:pt>
                <c:pt idx="122">
                  <c:v>-4.8350037065269298</c:v>
                </c:pt>
                <c:pt idx="123">
                  <c:v>-20.057174663445952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5C-407B-ACCE-AAB02ACF6DC6}"/>
            </c:ext>
          </c:extLst>
        </c:ser>
        <c:ser>
          <c:idx val="1"/>
          <c:order val="1"/>
          <c:tx>
            <c:strRef>
              <c:f>'ISE sectores'!$A$38</c:f>
              <c:strCache>
                <c:ptCount val="1"/>
                <c:pt idx="0">
                  <c:v>Var. % año corrido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12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5C-407B-ACCE-AAB02ACF6D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B050"/>
                    </a:solidFill>
                    <a:effectLst>
                      <a:glow rad="101600">
                        <a:schemeClr val="bg1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'ISE sectores'!$BJ$4:$GC$4</c:f>
              <c:numCache>
                <c:formatCode>mmm\-yy</c:formatCode>
                <c:ptCount val="124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</c:numCache>
            </c:numRef>
          </c:cat>
          <c:val>
            <c:numRef>
              <c:f>'ISE sectores'!$BJ$53:$GC$53</c:f>
              <c:numCache>
                <c:formatCode>#,##0.0</c:formatCode>
                <c:ptCount val="124"/>
                <c:pt idx="0">
                  <c:v>3.2023426544319999</c:v>
                </c:pt>
                <c:pt idx="1">
                  <c:v>2.9877026343855473</c:v>
                </c:pt>
                <c:pt idx="2">
                  <c:v>3.4720165432088113</c:v>
                </c:pt>
                <c:pt idx="3">
                  <c:v>3.6421392103440642</c:v>
                </c:pt>
                <c:pt idx="4">
                  <c:v>3.8439826484176765</c:v>
                </c:pt>
                <c:pt idx="5">
                  <c:v>4.0503192079174521</c:v>
                </c:pt>
                <c:pt idx="6">
                  <c:v>3.7877496187463278</c:v>
                </c:pt>
                <c:pt idx="7">
                  <c:v>3.9332556269982444</c:v>
                </c:pt>
                <c:pt idx="8">
                  <c:v>4.0022760251889666</c:v>
                </c:pt>
                <c:pt idx="9">
                  <c:v>4.1008996440104584</c:v>
                </c:pt>
                <c:pt idx="10">
                  <c:v>4.2074746714032774</c:v>
                </c:pt>
                <c:pt idx="11">
                  <c:v>4.33369835810542</c:v>
                </c:pt>
                <c:pt idx="12">
                  <c:v>7.2947371360325919</c:v>
                </c:pt>
                <c:pt idx="13">
                  <c:v>6.5159672628753995</c:v>
                </c:pt>
                <c:pt idx="14">
                  <c:v>6.4986373194099167</c:v>
                </c:pt>
                <c:pt idx="15">
                  <c:v>6.2659011902810091</c:v>
                </c:pt>
                <c:pt idx="16">
                  <c:v>6.3001581128500073</c:v>
                </c:pt>
                <c:pt idx="17">
                  <c:v>6.3295363341701494</c:v>
                </c:pt>
                <c:pt idx="18">
                  <c:v>6.4178054967866771</c:v>
                </c:pt>
                <c:pt idx="19">
                  <c:v>6.7606285957553913</c:v>
                </c:pt>
                <c:pt idx="20">
                  <c:v>6.7717972762591838</c:v>
                </c:pt>
                <c:pt idx="21">
                  <c:v>6.7185904664765594</c:v>
                </c:pt>
                <c:pt idx="22">
                  <c:v>6.7550342453038148</c:v>
                </c:pt>
                <c:pt idx="23">
                  <c:v>6.6168727764960744</c:v>
                </c:pt>
                <c:pt idx="24">
                  <c:v>5.4304132476310718</c:v>
                </c:pt>
                <c:pt idx="25">
                  <c:v>5.7960342480382288</c:v>
                </c:pt>
                <c:pt idx="26">
                  <c:v>5.5682892180116017</c:v>
                </c:pt>
                <c:pt idx="27">
                  <c:v>5.3080303384893668</c:v>
                </c:pt>
                <c:pt idx="28">
                  <c:v>5.2343718388369265</c:v>
                </c:pt>
                <c:pt idx="29">
                  <c:v>5.219588235767203</c:v>
                </c:pt>
                <c:pt idx="30">
                  <c:v>5.0096524862468073</c:v>
                </c:pt>
                <c:pt idx="31">
                  <c:v>4.4311692894129617</c:v>
                </c:pt>
                <c:pt idx="32">
                  <c:v>4.2542559708485195</c:v>
                </c:pt>
                <c:pt idx="33">
                  <c:v>4.0901327048358027</c:v>
                </c:pt>
                <c:pt idx="34">
                  <c:v>3.9732391933917421</c:v>
                </c:pt>
                <c:pt idx="35">
                  <c:v>3.8546560713572209</c:v>
                </c:pt>
                <c:pt idx="36">
                  <c:v>4.930021897754755</c:v>
                </c:pt>
                <c:pt idx="37">
                  <c:v>3.6934241869001738</c:v>
                </c:pt>
                <c:pt idx="38">
                  <c:v>2.7164556995226796</c:v>
                </c:pt>
                <c:pt idx="39">
                  <c:v>3.8320939517467068</c:v>
                </c:pt>
                <c:pt idx="40">
                  <c:v>4.0981551436224395</c:v>
                </c:pt>
                <c:pt idx="41">
                  <c:v>4.1524991505164532</c:v>
                </c:pt>
                <c:pt idx="42">
                  <c:v>4.5359822210947476</c:v>
                </c:pt>
                <c:pt idx="43">
                  <c:v>4.7417914959191343</c:v>
                </c:pt>
                <c:pt idx="44">
                  <c:v>4.8359134491478661</c:v>
                </c:pt>
                <c:pt idx="45">
                  <c:v>4.9890827611776434</c:v>
                </c:pt>
                <c:pt idx="46">
                  <c:v>5.0918127381518241</c:v>
                </c:pt>
                <c:pt idx="47">
                  <c:v>5.3135704711314125</c:v>
                </c:pt>
                <c:pt idx="48">
                  <c:v>4.5810024024408813</c:v>
                </c:pt>
                <c:pt idx="49">
                  <c:v>5.7681355087736641</c:v>
                </c:pt>
                <c:pt idx="50">
                  <c:v>6.5575637380223206</c:v>
                </c:pt>
                <c:pt idx="51">
                  <c:v>5.5741536623373555</c:v>
                </c:pt>
                <c:pt idx="52">
                  <c:v>5.1756031952043147</c:v>
                </c:pt>
                <c:pt idx="53">
                  <c:v>4.9619089651197212</c:v>
                </c:pt>
                <c:pt idx="54">
                  <c:v>4.7497388151230835</c:v>
                </c:pt>
                <c:pt idx="55">
                  <c:v>4.6990185605974899</c:v>
                </c:pt>
                <c:pt idx="56">
                  <c:v>4.6973300557636932</c:v>
                </c:pt>
                <c:pt idx="57">
                  <c:v>4.674941450472736</c:v>
                </c:pt>
                <c:pt idx="58">
                  <c:v>4.4906982918749394</c:v>
                </c:pt>
                <c:pt idx="59">
                  <c:v>4.4053999110228448</c:v>
                </c:pt>
                <c:pt idx="60">
                  <c:v>3.4914874707681065</c:v>
                </c:pt>
                <c:pt idx="61">
                  <c:v>3.0425216480871153</c:v>
                </c:pt>
                <c:pt idx="62">
                  <c:v>3.0227762470460773</c:v>
                </c:pt>
                <c:pt idx="63">
                  <c:v>3.1449931331041459</c:v>
                </c:pt>
                <c:pt idx="64">
                  <c:v>3.1282550504261986</c:v>
                </c:pt>
                <c:pt idx="65">
                  <c:v>3.2906025264471506</c:v>
                </c:pt>
                <c:pt idx="66">
                  <c:v>3.4714614084973672</c:v>
                </c:pt>
                <c:pt idx="67">
                  <c:v>3.5578984287812254</c:v>
                </c:pt>
                <c:pt idx="68">
                  <c:v>3.4983515927665021</c:v>
                </c:pt>
                <c:pt idx="69">
                  <c:v>3.3550867335952139</c:v>
                </c:pt>
                <c:pt idx="70">
                  <c:v>3.2096827142891859</c:v>
                </c:pt>
                <c:pt idx="71">
                  <c:v>3.0776133681185369</c:v>
                </c:pt>
                <c:pt idx="72">
                  <c:v>1.5608232416217005</c:v>
                </c:pt>
                <c:pt idx="73">
                  <c:v>2.8176635321719212</c:v>
                </c:pt>
                <c:pt idx="74">
                  <c:v>2.2115361984988535</c:v>
                </c:pt>
                <c:pt idx="75">
                  <c:v>2.3841127956481412</c:v>
                </c:pt>
                <c:pt idx="76">
                  <c:v>2.2928532001459168</c:v>
                </c:pt>
                <c:pt idx="77">
                  <c:v>2.2650515209209132</c:v>
                </c:pt>
                <c:pt idx="78">
                  <c:v>1.6877365328946903</c:v>
                </c:pt>
                <c:pt idx="79">
                  <c:v>1.8578751334711097</c:v>
                </c:pt>
                <c:pt idx="80">
                  <c:v>1.9056826631971058</c:v>
                </c:pt>
                <c:pt idx="81">
                  <c:v>1.9121119430770106</c:v>
                </c:pt>
                <c:pt idx="82">
                  <c:v>2.0800860196454218</c:v>
                </c:pt>
                <c:pt idx="83">
                  <c:v>2.1889197487348078</c:v>
                </c:pt>
                <c:pt idx="84">
                  <c:v>1.3859767156041425</c:v>
                </c:pt>
                <c:pt idx="85">
                  <c:v>0.48880698447477666</c:v>
                </c:pt>
                <c:pt idx="86">
                  <c:v>1.1460374763773373</c:v>
                </c:pt>
                <c:pt idx="87">
                  <c:v>0.66904167629637801</c:v>
                </c:pt>
                <c:pt idx="88">
                  <c:v>0.85968872019175357</c:v>
                </c:pt>
                <c:pt idx="89">
                  <c:v>1.2091374770596186</c:v>
                </c:pt>
                <c:pt idx="90">
                  <c:v>1.5607046168422123</c:v>
                </c:pt>
                <c:pt idx="91">
                  <c:v>1.5433851885674033</c:v>
                </c:pt>
                <c:pt idx="92">
                  <c:v>1.3772477297514296</c:v>
                </c:pt>
                <c:pt idx="93">
                  <c:v>1.3155255193728621</c:v>
                </c:pt>
                <c:pt idx="94">
                  <c:v>1.3193876278367433</c:v>
                </c:pt>
                <c:pt idx="95">
                  <c:v>1.3852014777625543</c:v>
                </c:pt>
                <c:pt idx="96">
                  <c:v>1.9211864172917981</c:v>
                </c:pt>
                <c:pt idx="97">
                  <c:v>1.7825394797882366</c:v>
                </c:pt>
                <c:pt idx="98">
                  <c:v>1.7860031437687773</c:v>
                </c:pt>
                <c:pt idx="99">
                  <c:v>2.3758549061826839</c:v>
                </c:pt>
                <c:pt idx="100">
                  <c:v>2.3945063790365095</c:v>
                </c:pt>
                <c:pt idx="101">
                  <c:v>2.2646062936469535</c:v>
                </c:pt>
                <c:pt idx="102">
                  <c:v>2.3198093477540205</c:v>
                </c:pt>
                <c:pt idx="103">
                  <c:v>2.4161065182715324</c:v>
                </c:pt>
                <c:pt idx="104">
                  <c:v>2.4161124962248204</c:v>
                </c:pt>
                <c:pt idx="105">
                  <c:v>2.501109099835519</c:v>
                </c:pt>
                <c:pt idx="106">
                  <c:v>2.5647676950847575</c:v>
                </c:pt>
                <c:pt idx="107">
                  <c:v>2.4726672171758945</c:v>
                </c:pt>
                <c:pt idx="108">
                  <c:v>3.0051866781705572</c:v>
                </c:pt>
                <c:pt idx="109">
                  <c:v>2.967016696207736</c:v>
                </c:pt>
                <c:pt idx="110">
                  <c:v>2.8026249947654458</c:v>
                </c:pt>
                <c:pt idx="111">
                  <c:v>2.6735522650626731</c:v>
                </c:pt>
                <c:pt idx="112">
                  <c:v>2.957190383169972</c:v>
                </c:pt>
                <c:pt idx="113">
                  <c:v>2.940836146817305</c:v>
                </c:pt>
                <c:pt idx="114">
                  <c:v>3.0890043171118098</c:v>
                </c:pt>
                <c:pt idx="115">
                  <c:v>3.0931804741558544</c:v>
                </c:pt>
                <c:pt idx="116">
                  <c:v>3.0613022717037808</c:v>
                </c:pt>
                <c:pt idx="117">
                  <c:v>3.1244205536572922</c:v>
                </c:pt>
                <c:pt idx="118">
                  <c:v>3.1202159051022749</c:v>
                </c:pt>
                <c:pt idx="119">
                  <c:v>3.1264885135018572</c:v>
                </c:pt>
                <c:pt idx="120">
                  <c:v>3.6372339440627899</c:v>
                </c:pt>
                <c:pt idx="121">
                  <c:v>4.0793373869559169</c:v>
                </c:pt>
                <c:pt idx="122">
                  <c:v>1.0552485309535564</c:v>
                </c:pt>
                <c:pt idx="123">
                  <c:v>-4.3207399623250602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5C-407B-ACCE-AAB02ACF6D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49251832"/>
        <c:axId val="1049251512"/>
      </c:lineChart>
      <c:dateAx>
        <c:axId val="1049251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yy" sourceLinked="0"/>
        <c:majorTickMark val="none"/>
        <c:minorTickMark val="none"/>
        <c:tickLblPos val="low"/>
        <c:spPr>
          <a:noFill/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049251512"/>
        <c:crosses val="autoZero"/>
        <c:auto val="1"/>
        <c:lblOffset val="100"/>
        <c:baseTimeUnit val="months"/>
        <c:majorUnit val="1"/>
        <c:majorTimeUnit val="years"/>
      </c:dateAx>
      <c:valAx>
        <c:axId val="1049251512"/>
        <c:scaling>
          <c:orientation val="minMax"/>
          <c:max val="10"/>
          <c:min val="-25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ysClr val="windowText" lastClr="000000">
                <a:lumMod val="75000"/>
                <a:lumOff val="2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049251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1524932941848935E-2"/>
          <c:y val="4.6448568928883889E-2"/>
          <c:w val="0.80642671270913213"/>
          <c:h val="0.78796500173965156"/>
        </c:manualLayout>
      </c:layout>
      <c:lineChart>
        <c:grouping val="standard"/>
        <c:varyColors val="0"/>
        <c:ser>
          <c:idx val="1"/>
          <c:order val="0"/>
          <c:tx>
            <c:strRef>
              <c:f>'TD Promedio y Var. 12 meses'!$F$1:$I$1</c:f>
              <c:strCache>
                <c:ptCount val="1"/>
                <c:pt idx="0">
                  <c:v>Promedio anual</c:v>
                </c:pt>
              </c:strCache>
            </c:strRef>
          </c:tx>
          <c:spPr>
            <a:ln w="28575" cap="rnd">
              <a:solidFill>
                <a:srgbClr val="005492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20-4193-882D-40D9AD91578B}"/>
                </c:ext>
              </c:extLst>
            </c:dLbl>
            <c:dLbl>
              <c:idx val="3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20-4193-882D-40D9AD91578B}"/>
                </c:ext>
              </c:extLst>
            </c:dLbl>
            <c:dLbl>
              <c:idx val="60"/>
              <c:layout>
                <c:manualLayout>
                  <c:x val="6.4371303137898284E-3"/>
                  <c:y val="-4.3967761590871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120-4193-882D-40D9AD91578B}"/>
                </c:ext>
              </c:extLst>
            </c:dLbl>
            <c:dLbl>
              <c:idx val="8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20-4193-882D-40D9AD91578B}"/>
                </c:ext>
              </c:extLst>
            </c:dLbl>
            <c:dLbl>
              <c:idx val="10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120-4193-882D-40D9AD91578B}"/>
                </c:ext>
              </c:extLst>
            </c:dLbl>
            <c:dLbl>
              <c:idx val="132"/>
              <c:layout>
                <c:manualLayout>
                  <c:x val="0"/>
                  <c:y val="-3.7686652792175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120-4193-882D-40D9AD91578B}"/>
                </c:ext>
              </c:extLst>
            </c:dLbl>
            <c:dLbl>
              <c:idx val="168"/>
              <c:layout>
                <c:manualLayout>
                  <c:x val="-1.5735025661349306E-16"/>
                  <c:y val="-5.6529979188263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120-4193-882D-40D9AD91578B}"/>
                </c:ext>
              </c:extLst>
            </c:dLbl>
            <c:dLbl>
              <c:idx val="193"/>
              <c:layout>
                <c:manualLayout>
                  <c:x val="-3.9106820772979903E-2"/>
                  <c:y val="-5.9571635178255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120-4193-882D-40D9AD91578B}"/>
                </c:ext>
              </c:extLst>
            </c:dLbl>
            <c:dLbl>
              <c:idx val="216"/>
              <c:layout>
                <c:manualLayout>
                  <c:x val="-2.1457101045966095E-2"/>
                  <c:y val="5.0248870389567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120-4193-882D-40D9AD91578B}"/>
                </c:ext>
              </c:extLst>
            </c:dLbl>
            <c:dLbl>
              <c:idx val="22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120-4193-882D-40D9AD9157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549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'TD Promedio y Var. 12 meses'!$A$14:$A$235</c:f>
              <c:numCache>
                <c:formatCode>mmm\-yy</c:formatCode>
                <c:ptCount val="222"/>
                <c:pt idx="0">
                  <c:v>37226</c:v>
                </c:pt>
                <c:pt idx="1">
                  <c:v>37257</c:v>
                </c:pt>
                <c:pt idx="2">
                  <c:v>37288</c:v>
                </c:pt>
                <c:pt idx="3">
                  <c:v>37316</c:v>
                </c:pt>
                <c:pt idx="4">
                  <c:v>37347</c:v>
                </c:pt>
                <c:pt idx="5">
                  <c:v>37377</c:v>
                </c:pt>
                <c:pt idx="6">
                  <c:v>37408</c:v>
                </c:pt>
                <c:pt idx="7">
                  <c:v>37438</c:v>
                </c:pt>
                <c:pt idx="8">
                  <c:v>37469</c:v>
                </c:pt>
                <c:pt idx="9">
                  <c:v>37500</c:v>
                </c:pt>
                <c:pt idx="10">
                  <c:v>37530</c:v>
                </c:pt>
                <c:pt idx="11">
                  <c:v>37561</c:v>
                </c:pt>
                <c:pt idx="12">
                  <c:v>37591</c:v>
                </c:pt>
                <c:pt idx="13">
                  <c:v>37622</c:v>
                </c:pt>
                <c:pt idx="14">
                  <c:v>37653</c:v>
                </c:pt>
                <c:pt idx="15">
                  <c:v>37681</c:v>
                </c:pt>
                <c:pt idx="16">
                  <c:v>37712</c:v>
                </c:pt>
                <c:pt idx="17">
                  <c:v>37742</c:v>
                </c:pt>
                <c:pt idx="18">
                  <c:v>37773</c:v>
                </c:pt>
                <c:pt idx="19">
                  <c:v>37803</c:v>
                </c:pt>
                <c:pt idx="20">
                  <c:v>37834</c:v>
                </c:pt>
                <c:pt idx="21">
                  <c:v>37865</c:v>
                </c:pt>
                <c:pt idx="22">
                  <c:v>37895</c:v>
                </c:pt>
                <c:pt idx="23">
                  <c:v>37926</c:v>
                </c:pt>
                <c:pt idx="24">
                  <c:v>37956</c:v>
                </c:pt>
                <c:pt idx="25">
                  <c:v>37987</c:v>
                </c:pt>
                <c:pt idx="26">
                  <c:v>38018</c:v>
                </c:pt>
                <c:pt idx="27">
                  <c:v>38047</c:v>
                </c:pt>
                <c:pt idx="28">
                  <c:v>38078</c:v>
                </c:pt>
                <c:pt idx="29">
                  <c:v>38108</c:v>
                </c:pt>
                <c:pt idx="30">
                  <c:v>38139</c:v>
                </c:pt>
                <c:pt idx="31">
                  <c:v>38169</c:v>
                </c:pt>
                <c:pt idx="32">
                  <c:v>38200</c:v>
                </c:pt>
                <c:pt idx="33">
                  <c:v>38231</c:v>
                </c:pt>
                <c:pt idx="34">
                  <c:v>38261</c:v>
                </c:pt>
                <c:pt idx="35">
                  <c:v>38292</c:v>
                </c:pt>
                <c:pt idx="36">
                  <c:v>38322</c:v>
                </c:pt>
                <c:pt idx="37">
                  <c:v>38353</c:v>
                </c:pt>
                <c:pt idx="38">
                  <c:v>38384</c:v>
                </c:pt>
                <c:pt idx="39">
                  <c:v>38412</c:v>
                </c:pt>
                <c:pt idx="40">
                  <c:v>38443</c:v>
                </c:pt>
                <c:pt idx="41">
                  <c:v>38473</c:v>
                </c:pt>
                <c:pt idx="42">
                  <c:v>38504</c:v>
                </c:pt>
                <c:pt idx="43">
                  <c:v>38534</c:v>
                </c:pt>
                <c:pt idx="44">
                  <c:v>38565</c:v>
                </c:pt>
                <c:pt idx="45">
                  <c:v>38596</c:v>
                </c:pt>
                <c:pt idx="46">
                  <c:v>38626</c:v>
                </c:pt>
                <c:pt idx="47">
                  <c:v>38657</c:v>
                </c:pt>
                <c:pt idx="48">
                  <c:v>38687</c:v>
                </c:pt>
                <c:pt idx="49">
                  <c:v>38718</c:v>
                </c:pt>
                <c:pt idx="50">
                  <c:v>38749</c:v>
                </c:pt>
                <c:pt idx="51">
                  <c:v>38777</c:v>
                </c:pt>
                <c:pt idx="52">
                  <c:v>38808</c:v>
                </c:pt>
                <c:pt idx="53">
                  <c:v>38838</c:v>
                </c:pt>
                <c:pt idx="54">
                  <c:v>38869</c:v>
                </c:pt>
                <c:pt idx="55">
                  <c:v>38899</c:v>
                </c:pt>
                <c:pt idx="56">
                  <c:v>38930</c:v>
                </c:pt>
                <c:pt idx="57">
                  <c:v>38961</c:v>
                </c:pt>
                <c:pt idx="58">
                  <c:v>38991</c:v>
                </c:pt>
                <c:pt idx="59">
                  <c:v>39022</c:v>
                </c:pt>
                <c:pt idx="60">
                  <c:v>39052</c:v>
                </c:pt>
                <c:pt idx="61">
                  <c:v>39083</c:v>
                </c:pt>
                <c:pt idx="62">
                  <c:v>39114</c:v>
                </c:pt>
                <c:pt idx="63">
                  <c:v>39142</c:v>
                </c:pt>
                <c:pt idx="64">
                  <c:v>39173</c:v>
                </c:pt>
                <c:pt idx="65">
                  <c:v>39203</c:v>
                </c:pt>
                <c:pt idx="66">
                  <c:v>39234</c:v>
                </c:pt>
                <c:pt idx="67">
                  <c:v>39264</c:v>
                </c:pt>
                <c:pt idx="68">
                  <c:v>39295</c:v>
                </c:pt>
                <c:pt idx="69">
                  <c:v>39326</c:v>
                </c:pt>
                <c:pt idx="70">
                  <c:v>39356</c:v>
                </c:pt>
                <c:pt idx="71">
                  <c:v>39387</c:v>
                </c:pt>
                <c:pt idx="72">
                  <c:v>39417</c:v>
                </c:pt>
                <c:pt idx="73">
                  <c:v>39448</c:v>
                </c:pt>
                <c:pt idx="74">
                  <c:v>39479</c:v>
                </c:pt>
                <c:pt idx="75">
                  <c:v>39508</c:v>
                </c:pt>
                <c:pt idx="76">
                  <c:v>39539</c:v>
                </c:pt>
                <c:pt idx="77">
                  <c:v>39569</c:v>
                </c:pt>
                <c:pt idx="78">
                  <c:v>39600</c:v>
                </c:pt>
                <c:pt idx="79">
                  <c:v>39630</c:v>
                </c:pt>
                <c:pt idx="80">
                  <c:v>39661</c:v>
                </c:pt>
                <c:pt idx="81">
                  <c:v>39692</c:v>
                </c:pt>
                <c:pt idx="82">
                  <c:v>39722</c:v>
                </c:pt>
                <c:pt idx="83">
                  <c:v>39753</c:v>
                </c:pt>
                <c:pt idx="84">
                  <c:v>39783</c:v>
                </c:pt>
                <c:pt idx="85">
                  <c:v>39814</c:v>
                </c:pt>
                <c:pt idx="86">
                  <c:v>39845</c:v>
                </c:pt>
                <c:pt idx="87">
                  <c:v>39873</c:v>
                </c:pt>
                <c:pt idx="88">
                  <c:v>39904</c:v>
                </c:pt>
                <c:pt idx="89">
                  <c:v>39934</c:v>
                </c:pt>
                <c:pt idx="90">
                  <c:v>39965</c:v>
                </c:pt>
                <c:pt idx="91">
                  <c:v>39995</c:v>
                </c:pt>
                <c:pt idx="92">
                  <c:v>40026</c:v>
                </c:pt>
                <c:pt idx="93">
                  <c:v>40057</c:v>
                </c:pt>
                <c:pt idx="94">
                  <c:v>40087</c:v>
                </c:pt>
                <c:pt idx="95">
                  <c:v>40118</c:v>
                </c:pt>
                <c:pt idx="96">
                  <c:v>40148</c:v>
                </c:pt>
                <c:pt idx="97">
                  <c:v>40179</c:v>
                </c:pt>
                <c:pt idx="98">
                  <c:v>40210</c:v>
                </c:pt>
                <c:pt idx="99">
                  <c:v>40238</c:v>
                </c:pt>
                <c:pt idx="100">
                  <c:v>40269</c:v>
                </c:pt>
                <c:pt idx="101">
                  <c:v>40299</c:v>
                </c:pt>
                <c:pt idx="102">
                  <c:v>40330</c:v>
                </c:pt>
                <c:pt idx="103">
                  <c:v>40360</c:v>
                </c:pt>
                <c:pt idx="104">
                  <c:v>40391</c:v>
                </c:pt>
                <c:pt idx="105">
                  <c:v>40422</c:v>
                </c:pt>
                <c:pt idx="106">
                  <c:v>40452</c:v>
                </c:pt>
                <c:pt idx="107">
                  <c:v>40483</c:v>
                </c:pt>
                <c:pt idx="108">
                  <c:v>40513</c:v>
                </c:pt>
                <c:pt idx="109">
                  <c:v>40544</c:v>
                </c:pt>
                <c:pt idx="110">
                  <c:v>40575</c:v>
                </c:pt>
                <c:pt idx="111">
                  <c:v>40603</c:v>
                </c:pt>
                <c:pt idx="112">
                  <c:v>40634</c:v>
                </c:pt>
                <c:pt idx="113">
                  <c:v>40664</c:v>
                </c:pt>
                <c:pt idx="114">
                  <c:v>40695</c:v>
                </c:pt>
                <c:pt idx="115">
                  <c:v>40725</c:v>
                </c:pt>
                <c:pt idx="116">
                  <c:v>40756</c:v>
                </c:pt>
                <c:pt idx="117">
                  <c:v>40787</c:v>
                </c:pt>
                <c:pt idx="118">
                  <c:v>40817</c:v>
                </c:pt>
                <c:pt idx="119">
                  <c:v>40848</c:v>
                </c:pt>
                <c:pt idx="120">
                  <c:v>40878</c:v>
                </c:pt>
                <c:pt idx="121">
                  <c:v>40909</c:v>
                </c:pt>
                <c:pt idx="122">
                  <c:v>40940</c:v>
                </c:pt>
                <c:pt idx="123">
                  <c:v>40969</c:v>
                </c:pt>
                <c:pt idx="124">
                  <c:v>41000</c:v>
                </c:pt>
                <c:pt idx="125">
                  <c:v>41030</c:v>
                </c:pt>
                <c:pt idx="126">
                  <c:v>41061</c:v>
                </c:pt>
                <c:pt idx="127">
                  <c:v>41091</c:v>
                </c:pt>
                <c:pt idx="128">
                  <c:v>41122</c:v>
                </c:pt>
                <c:pt idx="129">
                  <c:v>41153</c:v>
                </c:pt>
                <c:pt idx="130">
                  <c:v>41183</c:v>
                </c:pt>
                <c:pt idx="131">
                  <c:v>41214</c:v>
                </c:pt>
                <c:pt idx="132">
                  <c:v>41244</c:v>
                </c:pt>
                <c:pt idx="133">
                  <c:v>41275</c:v>
                </c:pt>
                <c:pt idx="134">
                  <c:v>41306</c:v>
                </c:pt>
                <c:pt idx="135">
                  <c:v>41334</c:v>
                </c:pt>
                <c:pt idx="136">
                  <c:v>41365</c:v>
                </c:pt>
                <c:pt idx="137">
                  <c:v>41395</c:v>
                </c:pt>
                <c:pt idx="138">
                  <c:v>41426</c:v>
                </c:pt>
                <c:pt idx="139">
                  <c:v>41456</c:v>
                </c:pt>
                <c:pt idx="140">
                  <c:v>41487</c:v>
                </c:pt>
                <c:pt idx="141">
                  <c:v>41518</c:v>
                </c:pt>
                <c:pt idx="142">
                  <c:v>41548</c:v>
                </c:pt>
                <c:pt idx="143">
                  <c:v>41579</c:v>
                </c:pt>
                <c:pt idx="144">
                  <c:v>41609</c:v>
                </c:pt>
                <c:pt idx="145">
                  <c:v>41640</c:v>
                </c:pt>
                <c:pt idx="146">
                  <c:v>41671</c:v>
                </c:pt>
                <c:pt idx="147">
                  <c:v>41699</c:v>
                </c:pt>
                <c:pt idx="148">
                  <c:v>41730</c:v>
                </c:pt>
                <c:pt idx="149">
                  <c:v>41760</c:v>
                </c:pt>
                <c:pt idx="150">
                  <c:v>41791</c:v>
                </c:pt>
                <c:pt idx="151">
                  <c:v>41821</c:v>
                </c:pt>
                <c:pt idx="152">
                  <c:v>41852</c:v>
                </c:pt>
                <c:pt idx="153">
                  <c:v>41883</c:v>
                </c:pt>
                <c:pt idx="154">
                  <c:v>41913</c:v>
                </c:pt>
                <c:pt idx="155">
                  <c:v>41944</c:v>
                </c:pt>
                <c:pt idx="156">
                  <c:v>41974</c:v>
                </c:pt>
                <c:pt idx="157">
                  <c:v>42005</c:v>
                </c:pt>
                <c:pt idx="158">
                  <c:v>42036</c:v>
                </c:pt>
                <c:pt idx="159">
                  <c:v>42064</c:v>
                </c:pt>
                <c:pt idx="160">
                  <c:v>42095</c:v>
                </c:pt>
                <c:pt idx="161">
                  <c:v>42125</c:v>
                </c:pt>
                <c:pt idx="162">
                  <c:v>42156</c:v>
                </c:pt>
                <c:pt idx="163">
                  <c:v>42186</c:v>
                </c:pt>
                <c:pt idx="164">
                  <c:v>42217</c:v>
                </c:pt>
                <c:pt idx="165">
                  <c:v>42248</c:v>
                </c:pt>
                <c:pt idx="166">
                  <c:v>42278</c:v>
                </c:pt>
                <c:pt idx="167">
                  <c:v>42309</c:v>
                </c:pt>
                <c:pt idx="168">
                  <c:v>42339</c:v>
                </c:pt>
                <c:pt idx="169">
                  <c:v>42370</c:v>
                </c:pt>
                <c:pt idx="170">
                  <c:v>42401</c:v>
                </c:pt>
                <c:pt idx="171">
                  <c:v>42430</c:v>
                </c:pt>
                <c:pt idx="172">
                  <c:v>42461</c:v>
                </c:pt>
                <c:pt idx="173">
                  <c:v>42491</c:v>
                </c:pt>
                <c:pt idx="174">
                  <c:v>42522</c:v>
                </c:pt>
                <c:pt idx="175">
                  <c:v>42552</c:v>
                </c:pt>
                <c:pt idx="176">
                  <c:v>42583</c:v>
                </c:pt>
                <c:pt idx="177">
                  <c:v>42614</c:v>
                </c:pt>
                <c:pt idx="178">
                  <c:v>42644</c:v>
                </c:pt>
                <c:pt idx="179">
                  <c:v>42675</c:v>
                </c:pt>
                <c:pt idx="180">
                  <c:v>42705</c:v>
                </c:pt>
                <c:pt idx="181">
                  <c:v>42736</c:v>
                </c:pt>
                <c:pt idx="182">
                  <c:v>42767</c:v>
                </c:pt>
                <c:pt idx="183">
                  <c:v>42795</c:v>
                </c:pt>
                <c:pt idx="184">
                  <c:v>42826</c:v>
                </c:pt>
                <c:pt idx="185">
                  <c:v>42856</c:v>
                </c:pt>
                <c:pt idx="186">
                  <c:v>42887</c:v>
                </c:pt>
                <c:pt idx="187">
                  <c:v>42917</c:v>
                </c:pt>
                <c:pt idx="188">
                  <c:v>42948</c:v>
                </c:pt>
                <c:pt idx="189">
                  <c:v>42979</c:v>
                </c:pt>
                <c:pt idx="190">
                  <c:v>43009</c:v>
                </c:pt>
                <c:pt idx="191">
                  <c:v>43040</c:v>
                </c:pt>
                <c:pt idx="192">
                  <c:v>43070</c:v>
                </c:pt>
                <c:pt idx="193">
                  <c:v>43101</c:v>
                </c:pt>
                <c:pt idx="194">
                  <c:v>43132</c:v>
                </c:pt>
                <c:pt idx="195">
                  <c:v>43160</c:v>
                </c:pt>
                <c:pt idx="196">
                  <c:v>43191</c:v>
                </c:pt>
                <c:pt idx="197">
                  <c:v>43221</c:v>
                </c:pt>
                <c:pt idx="198">
                  <c:v>43252</c:v>
                </c:pt>
                <c:pt idx="199">
                  <c:v>43282</c:v>
                </c:pt>
                <c:pt idx="200">
                  <c:v>43313</c:v>
                </c:pt>
                <c:pt idx="201">
                  <c:v>43344</c:v>
                </c:pt>
                <c:pt idx="202">
                  <c:v>43374</c:v>
                </c:pt>
                <c:pt idx="203">
                  <c:v>43405</c:v>
                </c:pt>
                <c:pt idx="204">
                  <c:v>43435</c:v>
                </c:pt>
                <c:pt idx="205">
                  <c:v>43466</c:v>
                </c:pt>
                <c:pt idx="206">
                  <c:v>43497</c:v>
                </c:pt>
                <c:pt idx="207">
                  <c:v>43525</c:v>
                </c:pt>
                <c:pt idx="208">
                  <c:v>43556</c:v>
                </c:pt>
                <c:pt idx="209">
                  <c:v>43586</c:v>
                </c:pt>
                <c:pt idx="210">
                  <c:v>43617</c:v>
                </c:pt>
                <c:pt idx="211">
                  <c:v>43647</c:v>
                </c:pt>
                <c:pt idx="212">
                  <c:v>43678</c:v>
                </c:pt>
                <c:pt idx="213">
                  <c:v>43709</c:v>
                </c:pt>
                <c:pt idx="214">
                  <c:v>43739</c:v>
                </c:pt>
                <c:pt idx="215">
                  <c:v>43770</c:v>
                </c:pt>
                <c:pt idx="216">
                  <c:v>43800</c:v>
                </c:pt>
                <c:pt idx="217">
                  <c:v>43831</c:v>
                </c:pt>
                <c:pt idx="218">
                  <c:v>43862</c:v>
                </c:pt>
                <c:pt idx="219">
                  <c:v>43891</c:v>
                </c:pt>
                <c:pt idx="220">
                  <c:v>43922</c:v>
                </c:pt>
                <c:pt idx="221">
                  <c:v>43952</c:v>
                </c:pt>
              </c:numCache>
            </c:numRef>
          </c:cat>
          <c:val>
            <c:numRef>
              <c:f>'TD Promedio y Var. 12 meses'!$F$14:$F$235</c:f>
              <c:numCache>
                <c:formatCode>0.0</c:formatCode>
                <c:ptCount val="222"/>
                <c:pt idx="0">
                  <c:v>14.978454177987127</c:v>
                </c:pt>
                <c:pt idx="1">
                  <c:v>15.076623666474189</c:v>
                </c:pt>
                <c:pt idx="2">
                  <c:v>14.955555554412948</c:v>
                </c:pt>
                <c:pt idx="3">
                  <c:v>14.892960528651779</c:v>
                </c:pt>
                <c:pt idx="4">
                  <c:v>15.034444777951935</c:v>
                </c:pt>
                <c:pt idx="5">
                  <c:v>15.05103239981203</c:v>
                </c:pt>
                <c:pt idx="6">
                  <c:v>15.136073126180497</c:v>
                </c:pt>
                <c:pt idx="7">
                  <c:v>15.168272113480969</c:v>
                </c:pt>
                <c:pt idx="8">
                  <c:v>15.257983611674527</c:v>
                </c:pt>
                <c:pt idx="9">
                  <c:v>15.280895902055979</c:v>
                </c:pt>
                <c:pt idx="10">
                  <c:v>15.299502636126794</c:v>
                </c:pt>
                <c:pt idx="11">
                  <c:v>15.395834671726035</c:v>
                </c:pt>
                <c:pt idx="12">
                  <c:v>15.556973004836882</c:v>
                </c:pt>
                <c:pt idx="13">
                  <c:v>15.410503440228199</c:v>
                </c:pt>
                <c:pt idx="14">
                  <c:v>15.446148742547054</c:v>
                </c:pt>
                <c:pt idx="15">
                  <c:v>15.281949233086641</c:v>
                </c:pt>
                <c:pt idx="16">
                  <c:v>15.158072363686925</c:v>
                </c:pt>
                <c:pt idx="17">
                  <c:v>15.030378613154843</c:v>
                </c:pt>
                <c:pt idx="18">
                  <c:v>14.853974273451746</c:v>
                </c:pt>
                <c:pt idx="19">
                  <c:v>14.773563304481145</c:v>
                </c:pt>
                <c:pt idx="20">
                  <c:v>14.661013941080187</c:v>
                </c:pt>
                <c:pt idx="21">
                  <c:v>14.636291585029179</c:v>
                </c:pt>
                <c:pt idx="22">
                  <c:v>14.54396679110212</c:v>
                </c:pt>
                <c:pt idx="23">
                  <c:v>14.394305716290338</c:v>
                </c:pt>
                <c:pt idx="24">
                  <c:v>14.095354459942667</c:v>
                </c:pt>
                <c:pt idx="25">
                  <c:v>14.169353939412941</c:v>
                </c:pt>
                <c:pt idx="26">
                  <c:v>14.119824661378486</c:v>
                </c:pt>
                <c:pt idx="27">
                  <c:v>14.173184324367091</c:v>
                </c:pt>
                <c:pt idx="28">
                  <c:v>14.162846304950479</c:v>
                </c:pt>
                <c:pt idx="29">
                  <c:v>14.234455626868277</c:v>
                </c:pt>
                <c:pt idx="30">
                  <c:v>14.22278968756636</c:v>
                </c:pt>
                <c:pt idx="31">
                  <c:v>14.09751304499536</c:v>
                </c:pt>
                <c:pt idx="32">
                  <c:v>13.985140450139459</c:v>
                </c:pt>
                <c:pt idx="33">
                  <c:v>13.839797050527125</c:v>
                </c:pt>
                <c:pt idx="34">
                  <c:v>13.747573599015091</c:v>
                </c:pt>
                <c:pt idx="35">
                  <c:v>13.653014573184171</c:v>
                </c:pt>
                <c:pt idx="36">
                  <c:v>13.643446350028517</c:v>
                </c:pt>
                <c:pt idx="37">
                  <c:v>13.328049747229699</c:v>
                </c:pt>
                <c:pt idx="38">
                  <c:v>13.206517786535516</c:v>
                </c:pt>
                <c:pt idx="39">
                  <c:v>13.150228286007048</c:v>
                </c:pt>
                <c:pt idx="40">
                  <c:v>12.932232789183663</c:v>
                </c:pt>
                <c:pt idx="41">
                  <c:v>12.811654560893352</c:v>
                </c:pt>
                <c:pt idx="42">
                  <c:v>12.605621593182116</c:v>
                </c:pt>
                <c:pt idx="43">
                  <c:v>12.526958403659181</c:v>
                </c:pt>
                <c:pt idx="44">
                  <c:v>12.416064126566752</c:v>
                </c:pt>
                <c:pt idx="45">
                  <c:v>12.304154815001688</c:v>
                </c:pt>
                <c:pt idx="46">
                  <c:v>12.084223703426149</c:v>
                </c:pt>
                <c:pt idx="47">
                  <c:v>11.953425515932494</c:v>
                </c:pt>
                <c:pt idx="48">
                  <c:v>11.808728993907849</c:v>
                </c:pt>
                <c:pt idx="49">
                  <c:v>11.824574569674432</c:v>
                </c:pt>
                <c:pt idx="50">
                  <c:v>11.722106857871777</c:v>
                </c:pt>
                <c:pt idx="51">
                  <c:v>11.588418121292511</c:v>
                </c:pt>
                <c:pt idx="52">
                  <c:v>11.584146353837411</c:v>
                </c:pt>
                <c:pt idx="53">
                  <c:v>11.549003542717086</c:v>
                </c:pt>
                <c:pt idx="54">
                  <c:v>11.472653773842829</c:v>
                </c:pt>
                <c:pt idx="55">
                  <c:v>11.50540785050409</c:v>
                </c:pt>
                <c:pt idx="56">
                  <c:v>11.591894457064413</c:v>
                </c:pt>
                <c:pt idx="57">
                  <c:v>11.735095471479697</c:v>
                </c:pt>
                <c:pt idx="58">
                  <c:v>11.851738355491387</c:v>
                </c:pt>
                <c:pt idx="59">
                  <c:v>11.912633013853425</c:v>
                </c:pt>
                <c:pt idx="60">
                  <c:v>12.033330457128107</c:v>
                </c:pt>
                <c:pt idx="61">
                  <c:v>12.073900171998673</c:v>
                </c:pt>
                <c:pt idx="62">
                  <c:v>12.059447781775196</c:v>
                </c:pt>
                <c:pt idx="63">
                  <c:v>12.108059567844764</c:v>
                </c:pt>
                <c:pt idx="64">
                  <c:v>12.01588302296166</c:v>
                </c:pt>
                <c:pt idx="65">
                  <c:v>11.986314803531819</c:v>
                </c:pt>
                <c:pt idx="66">
                  <c:v>12.032792672740692</c:v>
                </c:pt>
                <c:pt idx="67">
                  <c:v>11.930324181978945</c:v>
                </c:pt>
                <c:pt idx="68">
                  <c:v>11.758588227620379</c:v>
                </c:pt>
                <c:pt idx="69">
                  <c:v>11.58743061999998</c:v>
                </c:pt>
                <c:pt idx="70">
                  <c:v>11.478524582867308</c:v>
                </c:pt>
                <c:pt idx="71">
                  <c:v>11.351659181865998</c:v>
                </c:pt>
                <c:pt idx="72">
                  <c:v>11.19425193918967</c:v>
                </c:pt>
                <c:pt idx="73">
                  <c:v>11.12622988257727</c:v>
                </c:pt>
                <c:pt idx="74">
                  <c:v>11.056173634380627</c:v>
                </c:pt>
                <c:pt idx="75">
                  <c:v>10.997595540883017</c:v>
                </c:pt>
                <c:pt idx="76">
                  <c:v>11.016385985456507</c:v>
                </c:pt>
                <c:pt idx="77">
                  <c:v>10.958831957381214</c:v>
                </c:pt>
                <c:pt idx="78">
                  <c:v>10.959470110153163</c:v>
                </c:pt>
                <c:pt idx="79">
                  <c:v>11.034829937131137</c:v>
                </c:pt>
                <c:pt idx="80">
                  <c:v>11.075209857209733</c:v>
                </c:pt>
                <c:pt idx="81">
                  <c:v>11.084555418214913</c:v>
                </c:pt>
                <c:pt idx="82">
                  <c:v>11.090836527578096</c:v>
                </c:pt>
                <c:pt idx="83">
                  <c:v>11.206311383842307</c:v>
                </c:pt>
                <c:pt idx="84">
                  <c:v>11.265723097777661</c:v>
                </c:pt>
                <c:pt idx="85">
                  <c:v>11.363185348793664</c:v>
                </c:pt>
                <c:pt idx="86">
                  <c:v>11.405110697269031</c:v>
                </c:pt>
                <c:pt idx="87">
                  <c:v>11.469057267381094</c:v>
                </c:pt>
                <c:pt idx="88">
                  <c:v>11.553354383086981</c:v>
                </c:pt>
                <c:pt idx="89">
                  <c:v>11.622161940223306</c:v>
                </c:pt>
                <c:pt idx="90">
                  <c:v>11.635974365943559</c:v>
                </c:pt>
                <c:pt idx="91">
                  <c:v>11.683326871889298</c:v>
                </c:pt>
                <c:pt idx="92">
                  <c:v>11.727286047558373</c:v>
                </c:pt>
                <c:pt idx="93">
                  <c:v>11.827914394067287</c:v>
                </c:pt>
                <c:pt idx="94">
                  <c:v>11.946437663928014</c:v>
                </c:pt>
                <c:pt idx="95">
                  <c:v>11.969515730227576</c:v>
                </c:pt>
                <c:pt idx="96">
                  <c:v>12.028238940599101</c:v>
                </c:pt>
                <c:pt idx="97">
                  <c:v>12.059447175153608</c:v>
                </c:pt>
                <c:pt idx="98">
                  <c:v>12.068280332837736</c:v>
                </c:pt>
                <c:pt idx="99">
                  <c:v>12.052879053602091</c:v>
                </c:pt>
                <c:pt idx="100">
                  <c:v>12.06090463871063</c:v>
                </c:pt>
                <c:pt idx="101">
                  <c:v>12.092281759102413</c:v>
                </c:pt>
                <c:pt idx="102">
                  <c:v>12.117063447637605</c:v>
                </c:pt>
                <c:pt idx="103">
                  <c:v>12.121426853496381</c:v>
                </c:pt>
                <c:pt idx="104">
                  <c:v>12.072961240750383</c:v>
                </c:pt>
                <c:pt idx="105">
                  <c:v>11.941112744058634</c:v>
                </c:pt>
                <c:pt idx="106">
                  <c:v>11.825050459570122</c:v>
                </c:pt>
                <c:pt idx="107">
                  <c:v>11.801218251304974</c:v>
                </c:pt>
                <c:pt idx="108">
                  <c:v>11.785263996932814</c:v>
                </c:pt>
                <c:pt idx="109">
                  <c:v>11.696354068780998</c:v>
                </c:pt>
                <c:pt idx="110">
                  <c:v>11.718681031991332</c:v>
                </c:pt>
                <c:pt idx="111">
                  <c:v>11.640434520321703</c:v>
                </c:pt>
                <c:pt idx="112">
                  <c:v>11.553133665446547</c:v>
                </c:pt>
                <c:pt idx="113">
                  <c:v>11.486788390283609</c:v>
                </c:pt>
                <c:pt idx="114">
                  <c:v>11.425980767675091</c:v>
                </c:pt>
                <c:pt idx="115">
                  <c:v>11.330638407991136</c:v>
                </c:pt>
                <c:pt idx="116">
                  <c:v>11.240432599316229</c:v>
                </c:pt>
                <c:pt idx="117">
                  <c:v>11.170566124825685</c:v>
                </c:pt>
                <c:pt idx="118">
                  <c:v>11.074323436938343</c:v>
                </c:pt>
                <c:pt idx="119">
                  <c:v>10.943305808465629</c:v>
                </c:pt>
                <c:pt idx="120">
                  <c:v>10.834767094289569</c:v>
                </c:pt>
                <c:pt idx="121">
                  <c:v>10.744811915927377</c:v>
                </c:pt>
                <c:pt idx="122">
                  <c:v>10.66210102620561</c:v>
                </c:pt>
                <c:pt idx="123">
                  <c:v>10.620069548097756</c:v>
                </c:pt>
                <c:pt idx="124">
                  <c:v>10.592959465770626</c:v>
                </c:pt>
                <c:pt idx="125">
                  <c:v>10.548391007173505</c:v>
                </c:pt>
                <c:pt idx="126">
                  <c:v>10.475075693182852</c:v>
                </c:pt>
                <c:pt idx="127">
                  <c:v>10.418639566245432</c:v>
                </c:pt>
                <c:pt idx="128">
                  <c:v>10.391045721042294</c:v>
                </c:pt>
                <c:pt idx="129">
                  <c:v>10.408278156469901</c:v>
                </c:pt>
                <c:pt idx="130">
                  <c:v>10.396245365378876</c:v>
                </c:pt>
                <c:pt idx="131">
                  <c:v>10.398546083563632</c:v>
                </c:pt>
                <c:pt idx="132">
                  <c:v>10.376317214225628</c:v>
                </c:pt>
                <c:pt idx="133">
                  <c:v>10.342408313986324</c:v>
                </c:pt>
                <c:pt idx="134">
                  <c:v>10.335684776241115</c:v>
                </c:pt>
                <c:pt idx="135">
                  <c:v>10.322558460275546</c:v>
                </c:pt>
                <c:pt idx="136">
                  <c:v>10.265014629284236</c:v>
                </c:pt>
                <c:pt idx="137">
                  <c:v>10.157654033405098</c:v>
                </c:pt>
                <c:pt idx="138">
                  <c:v>10.091865285930115</c:v>
                </c:pt>
                <c:pt idx="139">
                  <c:v>10.010084905032189</c:v>
                </c:pt>
                <c:pt idx="140">
                  <c:v>9.9701309676300323</c:v>
                </c:pt>
                <c:pt idx="141">
                  <c:v>9.889819073050818</c:v>
                </c:pt>
                <c:pt idx="142">
                  <c:v>9.8014293682392637</c:v>
                </c:pt>
                <c:pt idx="143">
                  <c:v>9.7373997426195711</c:v>
                </c:pt>
                <c:pt idx="144">
                  <c:v>9.6450109113342517</c:v>
                </c:pt>
                <c:pt idx="145">
                  <c:v>9.5642978659837414</c:v>
                </c:pt>
                <c:pt idx="146">
                  <c:v>9.4717811951871713</c:v>
                </c:pt>
                <c:pt idx="147">
                  <c:v>9.4324608794367055</c:v>
                </c:pt>
                <c:pt idx="148">
                  <c:v>9.3317385153923755</c:v>
                </c:pt>
                <c:pt idx="149">
                  <c:v>9.2798297866866282</c:v>
                </c:pt>
                <c:pt idx="150">
                  <c:v>9.276324407811261</c:v>
                </c:pt>
                <c:pt idx="151">
                  <c:v>9.2269942051688432</c:v>
                </c:pt>
                <c:pt idx="152">
                  <c:v>9.1963442922953877</c:v>
                </c:pt>
                <c:pt idx="153">
                  <c:v>9.1440043964813285</c:v>
                </c:pt>
                <c:pt idx="154">
                  <c:v>9.1496283078135558</c:v>
                </c:pt>
                <c:pt idx="155">
                  <c:v>9.0855097236784328</c:v>
                </c:pt>
                <c:pt idx="156">
                  <c:v>9.1089060112624427</c:v>
                </c:pt>
                <c:pt idx="157">
                  <c:v>9.0825657863669029</c:v>
                </c:pt>
                <c:pt idx="158">
                  <c:v>9.0139996035947334</c:v>
                </c:pt>
                <c:pt idx="159">
                  <c:v>8.9411878682098678</c:v>
                </c:pt>
                <c:pt idx="160">
                  <c:v>8.9861102135400337</c:v>
                </c:pt>
                <c:pt idx="161">
                  <c:v>8.9974013232492407</c:v>
                </c:pt>
                <c:pt idx="162">
                  <c:v>8.9183325195318641</c:v>
                </c:pt>
                <c:pt idx="163">
                  <c:v>8.880803229595136</c:v>
                </c:pt>
                <c:pt idx="164">
                  <c:v>8.8968806769929696</c:v>
                </c:pt>
                <c:pt idx="165">
                  <c:v>8.9494154197672806</c:v>
                </c:pt>
                <c:pt idx="166">
                  <c:v>8.9764788178518753</c:v>
                </c:pt>
                <c:pt idx="167">
                  <c:v>8.9398918657136708</c:v>
                </c:pt>
                <c:pt idx="168">
                  <c:v>8.9287254477085511</c:v>
                </c:pt>
                <c:pt idx="169">
                  <c:v>9.0220737420473665</c:v>
                </c:pt>
                <c:pt idx="170">
                  <c:v>9.0342590159925837</c:v>
                </c:pt>
                <c:pt idx="171">
                  <c:v>9.1406574731048345</c:v>
                </c:pt>
                <c:pt idx="172">
                  <c:v>9.0999688610417167</c:v>
                </c:pt>
                <c:pt idx="173">
                  <c:v>9.0927786303473681</c:v>
                </c:pt>
                <c:pt idx="174">
                  <c:v>9.1458928332038649</c:v>
                </c:pt>
                <c:pt idx="175">
                  <c:v>9.2297183705970536</c:v>
                </c:pt>
                <c:pt idx="176">
                  <c:v>9.220923602790748</c:v>
                </c:pt>
                <c:pt idx="177">
                  <c:v>9.181516664429056</c:v>
                </c:pt>
                <c:pt idx="178">
                  <c:v>9.1906246755751102</c:v>
                </c:pt>
                <c:pt idx="179">
                  <c:v>9.2104956974142471</c:v>
                </c:pt>
                <c:pt idx="180">
                  <c:v>9.2233156123362399</c:v>
                </c:pt>
                <c:pt idx="181">
                  <c:v>9.2089769979658538</c:v>
                </c:pt>
                <c:pt idx="182">
                  <c:v>9.2507896951775823</c:v>
                </c:pt>
                <c:pt idx="183">
                  <c:v>9.2147245640640723</c:v>
                </c:pt>
                <c:pt idx="184">
                  <c:v>9.2057170853989998</c:v>
                </c:pt>
                <c:pt idx="185">
                  <c:v>9.25317986109056</c:v>
                </c:pt>
                <c:pt idx="186">
                  <c:v>9.2392101799479871</c:v>
                </c:pt>
                <c:pt idx="187">
                  <c:v>9.2250521166713373</c:v>
                </c:pt>
                <c:pt idx="188">
                  <c:v>9.2343847251275211</c:v>
                </c:pt>
                <c:pt idx="189">
                  <c:v>9.2941189505466202</c:v>
                </c:pt>
                <c:pt idx="190">
                  <c:v>9.3158910313314554</c:v>
                </c:pt>
                <c:pt idx="191">
                  <c:v>9.3876527967873287</c:v>
                </c:pt>
                <c:pt idx="192">
                  <c:v>9.3780388687143539</c:v>
                </c:pt>
                <c:pt idx="193">
                  <c:v>9.3804623348702147</c:v>
                </c:pt>
                <c:pt idx="194">
                  <c:v>9.405372856286224</c:v>
                </c:pt>
                <c:pt idx="195">
                  <c:v>9.3829859240793851</c:v>
                </c:pt>
                <c:pt idx="196">
                  <c:v>9.4292249024164416</c:v>
                </c:pt>
                <c:pt idx="197">
                  <c:v>9.4553059555683152</c:v>
                </c:pt>
                <c:pt idx="198">
                  <c:v>9.4858530006299766</c:v>
                </c:pt>
                <c:pt idx="199">
                  <c:v>9.4896242457877538</c:v>
                </c:pt>
                <c:pt idx="200">
                  <c:v>9.4942912146225265</c:v>
                </c:pt>
                <c:pt idx="201">
                  <c:v>9.5157487096213558</c:v>
                </c:pt>
                <c:pt idx="202">
                  <c:v>9.5578831623781273</c:v>
                </c:pt>
                <c:pt idx="203">
                  <c:v>9.590198302905895</c:v>
                </c:pt>
                <c:pt idx="204">
                  <c:v>9.6813400681101793</c:v>
                </c:pt>
                <c:pt idx="205">
                  <c:v>9.767432509379228</c:v>
                </c:pt>
                <c:pt idx="206">
                  <c:v>9.8478641561430447</c:v>
                </c:pt>
                <c:pt idx="207">
                  <c:v>9.9629141908715084</c:v>
                </c:pt>
                <c:pt idx="208">
                  <c:v>10.035560605235418</c:v>
                </c:pt>
                <c:pt idx="209">
                  <c:v>10.102866427616849</c:v>
                </c:pt>
                <c:pt idx="210">
                  <c:v>10.132450322016146</c:v>
                </c:pt>
                <c:pt idx="211">
                  <c:v>10.215401174204422</c:v>
                </c:pt>
                <c:pt idx="212">
                  <c:v>10.352060636033002</c:v>
                </c:pt>
                <c:pt idx="213">
                  <c:v>10.413854476038347</c:v>
                </c:pt>
                <c:pt idx="214">
                  <c:v>10.47888994952576</c:v>
                </c:pt>
                <c:pt idx="215">
                  <c:v>10.519940207719456</c:v>
                </c:pt>
                <c:pt idx="216">
                  <c:v>10.504161765376894</c:v>
                </c:pt>
                <c:pt idx="217">
                  <c:v>10.520206808801479</c:v>
                </c:pt>
                <c:pt idx="218">
                  <c:v>10.552445574602867</c:v>
                </c:pt>
                <c:pt idx="219">
                  <c:v>10.703907081106728</c:v>
                </c:pt>
                <c:pt idx="220">
                  <c:v>11.493640357195629</c:v>
                </c:pt>
                <c:pt idx="221">
                  <c:v>12.397044402004539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1120-4193-882D-40D9AD91578B}"/>
            </c:ext>
          </c:extLst>
        </c:ser>
        <c:ser>
          <c:idx val="0"/>
          <c:order val="1"/>
          <c:tx>
            <c:strRef>
              <c:f>'TD Promedio y Var. 12 meses'!$B$1:$E$1</c:f>
              <c:strCache>
                <c:ptCount val="1"/>
                <c:pt idx="0">
                  <c:v>TD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Pt>
            <c:idx val="20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B21F-4F9F-8397-72E31F60B821}"/>
              </c:ext>
            </c:extLst>
          </c:dPt>
          <c:dPt>
            <c:idx val="209"/>
            <c:marker>
              <c:symbol val="circle"/>
              <c:size val="12"/>
              <c:spPr>
                <a:solidFill>
                  <a:srgbClr val="C00000"/>
                </a:solidFill>
                <a:ln w="9525">
                  <a:solidFill>
                    <a:srgbClr val="0070C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1120-4193-882D-40D9AD91578B}"/>
              </c:ext>
            </c:extLst>
          </c:dPt>
          <c:dPt>
            <c:idx val="21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C-1120-4193-882D-40D9AD91578B}"/>
              </c:ext>
            </c:extLst>
          </c:dPt>
          <c:dPt>
            <c:idx val="220"/>
            <c:marker>
              <c:symbol val="circle"/>
              <c:size val="12"/>
              <c:spPr>
                <a:solidFill>
                  <a:srgbClr val="C0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B21F-4F9F-8397-72E31F60B821}"/>
              </c:ext>
            </c:extLst>
          </c:dPt>
          <c:dPt>
            <c:idx val="221"/>
            <c:marker>
              <c:symbol val="circle"/>
              <c:size val="12"/>
              <c:spPr>
                <a:solidFill>
                  <a:srgbClr val="C00000"/>
                </a:solidFill>
                <a:ln w="9525">
                  <a:solidFill>
                    <a:srgbClr val="0070C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1120-4193-882D-40D9AD91578B}"/>
              </c:ext>
            </c:extLst>
          </c:dPt>
          <c:dPt>
            <c:idx val="231"/>
            <c:marker>
              <c:symbol val="circle"/>
              <c:size val="12"/>
              <c:spPr>
                <a:solidFill>
                  <a:srgbClr val="BA0000"/>
                </a:solidFill>
                <a:ln w="9525">
                  <a:solidFill>
                    <a:sysClr val="windowText" lastClr="000000">
                      <a:lumMod val="75000"/>
                      <a:lumOff val="25000"/>
                    </a:sys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1120-4193-882D-40D9AD91578B}"/>
              </c:ext>
            </c:extLst>
          </c:dPt>
          <c:dLbls>
            <c:dLbl>
              <c:idx val="20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120-4193-882D-40D9AD91578B}"/>
                </c:ext>
              </c:extLst>
            </c:dLbl>
            <c:dLbl>
              <c:idx val="22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1F-4F9F-8397-72E31F60B821}"/>
                </c:ext>
              </c:extLst>
            </c:dLbl>
            <c:dLbl>
              <c:idx val="22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120-4193-882D-40D9AD91578B}"/>
                </c:ext>
              </c:extLst>
            </c:dLbl>
            <c:dLbl>
              <c:idx val="23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120-4193-882D-40D9AD91578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rgbClr val="BA0000"/>
                    </a:solidFill>
                    <a:effectLst>
                      <a:glow rad="101600">
                        <a:schemeClr val="bg1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'TD Promedio y Var. 12 meses'!$A$14:$A$235</c:f>
              <c:numCache>
                <c:formatCode>mmm\-yy</c:formatCode>
                <c:ptCount val="222"/>
                <c:pt idx="0">
                  <c:v>37226</c:v>
                </c:pt>
                <c:pt idx="1">
                  <c:v>37257</c:v>
                </c:pt>
                <c:pt idx="2">
                  <c:v>37288</c:v>
                </c:pt>
                <c:pt idx="3">
                  <c:v>37316</c:v>
                </c:pt>
                <c:pt idx="4">
                  <c:v>37347</c:v>
                </c:pt>
                <c:pt idx="5">
                  <c:v>37377</c:v>
                </c:pt>
                <c:pt idx="6">
                  <c:v>37408</c:v>
                </c:pt>
                <c:pt idx="7">
                  <c:v>37438</c:v>
                </c:pt>
                <c:pt idx="8">
                  <c:v>37469</c:v>
                </c:pt>
                <c:pt idx="9">
                  <c:v>37500</c:v>
                </c:pt>
                <c:pt idx="10">
                  <c:v>37530</c:v>
                </c:pt>
                <c:pt idx="11">
                  <c:v>37561</c:v>
                </c:pt>
                <c:pt idx="12">
                  <c:v>37591</c:v>
                </c:pt>
                <c:pt idx="13">
                  <c:v>37622</c:v>
                </c:pt>
                <c:pt idx="14">
                  <c:v>37653</c:v>
                </c:pt>
                <c:pt idx="15">
                  <c:v>37681</c:v>
                </c:pt>
                <c:pt idx="16">
                  <c:v>37712</c:v>
                </c:pt>
                <c:pt idx="17">
                  <c:v>37742</c:v>
                </c:pt>
                <c:pt idx="18">
                  <c:v>37773</c:v>
                </c:pt>
                <c:pt idx="19">
                  <c:v>37803</c:v>
                </c:pt>
                <c:pt idx="20">
                  <c:v>37834</c:v>
                </c:pt>
                <c:pt idx="21">
                  <c:v>37865</c:v>
                </c:pt>
                <c:pt idx="22">
                  <c:v>37895</c:v>
                </c:pt>
                <c:pt idx="23">
                  <c:v>37926</c:v>
                </c:pt>
                <c:pt idx="24">
                  <c:v>37956</c:v>
                </c:pt>
                <c:pt idx="25">
                  <c:v>37987</c:v>
                </c:pt>
                <c:pt idx="26">
                  <c:v>38018</c:v>
                </c:pt>
                <c:pt idx="27">
                  <c:v>38047</c:v>
                </c:pt>
                <c:pt idx="28">
                  <c:v>38078</c:v>
                </c:pt>
                <c:pt idx="29">
                  <c:v>38108</c:v>
                </c:pt>
                <c:pt idx="30">
                  <c:v>38139</c:v>
                </c:pt>
                <c:pt idx="31">
                  <c:v>38169</c:v>
                </c:pt>
                <c:pt idx="32">
                  <c:v>38200</c:v>
                </c:pt>
                <c:pt idx="33">
                  <c:v>38231</c:v>
                </c:pt>
                <c:pt idx="34">
                  <c:v>38261</c:v>
                </c:pt>
                <c:pt idx="35">
                  <c:v>38292</c:v>
                </c:pt>
                <c:pt idx="36">
                  <c:v>38322</c:v>
                </c:pt>
                <c:pt idx="37">
                  <c:v>38353</c:v>
                </c:pt>
                <c:pt idx="38">
                  <c:v>38384</c:v>
                </c:pt>
                <c:pt idx="39">
                  <c:v>38412</c:v>
                </c:pt>
                <c:pt idx="40">
                  <c:v>38443</c:v>
                </c:pt>
                <c:pt idx="41">
                  <c:v>38473</c:v>
                </c:pt>
                <c:pt idx="42">
                  <c:v>38504</c:v>
                </c:pt>
                <c:pt idx="43">
                  <c:v>38534</c:v>
                </c:pt>
                <c:pt idx="44">
                  <c:v>38565</c:v>
                </c:pt>
                <c:pt idx="45">
                  <c:v>38596</c:v>
                </c:pt>
                <c:pt idx="46">
                  <c:v>38626</c:v>
                </c:pt>
                <c:pt idx="47">
                  <c:v>38657</c:v>
                </c:pt>
                <c:pt idx="48">
                  <c:v>38687</c:v>
                </c:pt>
                <c:pt idx="49">
                  <c:v>38718</c:v>
                </c:pt>
                <c:pt idx="50">
                  <c:v>38749</c:v>
                </c:pt>
                <c:pt idx="51">
                  <c:v>38777</c:v>
                </c:pt>
                <c:pt idx="52">
                  <c:v>38808</c:v>
                </c:pt>
                <c:pt idx="53">
                  <c:v>38838</c:v>
                </c:pt>
                <c:pt idx="54">
                  <c:v>38869</c:v>
                </c:pt>
                <c:pt idx="55">
                  <c:v>38899</c:v>
                </c:pt>
                <c:pt idx="56">
                  <c:v>38930</c:v>
                </c:pt>
                <c:pt idx="57">
                  <c:v>38961</c:v>
                </c:pt>
                <c:pt idx="58">
                  <c:v>38991</c:v>
                </c:pt>
                <c:pt idx="59">
                  <c:v>39022</c:v>
                </c:pt>
                <c:pt idx="60">
                  <c:v>39052</c:v>
                </c:pt>
                <c:pt idx="61">
                  <c:v>39083</c:v>
                </c:pt>
                <c:pt idx="62">
                  <c:v>39114</c:v>
                </c:pt>
                <c:pt idx="63">
                  <c:v>39142</c:v>
                </c:pt>
                <c:pt idx="64">
                  <c:v>39173</c:v>
                </c:pt>
                <c:pt idx="65">
                  <c:v>39203</c:v>
                </c:pt>
                <c:pt idx="66">
                  <c:v>39234</c:v>
                </c:pt>
                <c:pt idx="67">
                  <c:v>39264</c:v>
                </c:pt>
                <c:pt idx="68">
                  <c:v>39295</c:v>
                </c:pt>
                <c:pt idx="69">
                  <c:v>39326</c:v>
                </c:pt>
                <c:pt idx="70">
                  <c:v>39356</c:v>
                </c:pt>
                <c:pt idx="71">
                  <c:v>39387</c:v>
                </c:pt>
                <c:pt idx="72">
                  <c:v>39417</c:v>
                </c:pt>
                <c:pt idx="73">
                  <c:v>39448</c:v>
                </c:pt>
                <c:pt idx="74">
                  <c:v>39479</c:v>
                </c:pt>
                <c:pt idx="75">
                  <c:v>39508</c:v>
                </c:pt>
                <c:pt idx="76">
                  <c:v>39539</c:v>
                </c:pt>
                <c:pt idx="77">
                  <c:v>39569</c:v>
                </c:pt>
                <c:pt idx="78">
                  <c:v>39600</c:v>
                </c:pt>
                <c:pt idx="79">
                  <c:v>39630</c:v>
                </c:pt>
                <c:pt idx="80">
                  <c:v>39661</c:v>
                </c:pt>
                <c:pt idx="81">
                  <c:v>39692</c:v>
                </c:pt>
                <c:pt idx="82">
                  <c:v>39722</c:v>
                </c:pt>
                <c:pt idx="83">
                  <c:v>39753</c:v>
                </c:pt>
                <c:pt idx="84">
                  <c:v>39783</c:v>
                </c:pt>
                <c:pt idx="85">
                  <c:v>39814</c:v>
                </c:pt>
                <c:pt idx="86">
                  <c:v>39845</c:v>
                </c:pt>
                <c:pt idx="87">
                  <c:v>39873</c:v>
                </c:pt>
                <c:pt idx="88">
                  <c:v>39904</c:v>
                </c:pt>
                <c:pt idx="89">
                  <c:v>39934</c:v>
                </c:pt>
                <c:pt idx="90">
                  <c:v>39965</c:v>
                </c:pt>
                <c:pt idx="91">
                  <c:v>39995</c:v>
                </c:pt>
                <c:pt idx="92">
                  <c:v>40026</c:v>
                </c:pt>
                <c:pt idx="93">
                  <c:v>40057</c:v>
                </c:pt>
                <c:pt idx="94">
                  <c:v>40087</c:v>
                </c:pt>
                <c:pt idx="95">
                  <c:v>40118</c:v>
                </c:pt>
                <c:pt idx="96">
                  <c:v>40148</c:v>
                </c:pt>
                <c:pt idx="97">
                  <c:v>40179</c:v>
                </c:pt>
                <c:pt idx="98">
                  <c:v>40210</c:v>
                </c:pt>
                <c:pt idx="99">
                  <c:v>40238</c:v>
                </c:pt>
                <c:pt idx="100">
                  <c:v>40269</c:v>
                </c:pt>
                <c:pt idx="101">
                  <c:v>40299</c:v>
                </c:pt>
                <c:pt idx="102">
                  <c:v>40330</c:v>
                </c:pt>
                <c:pt idx="103">
                  <c:v>40360</c:v>
                </c:pt>
                <c:pt idx="104">
                  <c:v>40391</c:v>
                </c:pt>
                <c:pt idx="105">
                  <c:v>40422</c:v>
                </c:pt>
                <c:pt idx="106">
                  <c:v>40452</c:v>
                </c:pt>
                <c:pt idx="107">
                  <c:v>40483</c:v>
                </c:pt>
                <c:pt idx="108">
                  <c:v>40513</c:v>
                </c:pt>
                <c:pt idx="109">
                  <c:v>40544</c:v>
                </c:pt>
                <c:pt idx="110">
                  <c:v>40575</c:v>
                </c:pt>
                <c:pt idx="111">
                  <c:v>40603</c:v>
                </c:pt>
                <c:pt idx="112">
                  <c:v>40634</c:v>
                </c:pt>
                <c:pt idx="113">
                  <c:v>40664</c:v>
                </c:pt>
                <c:pt idx="114">
                  <c:v>40695</c:v>
                </c:pt>
                <c:pt idx="115">
                  <c:v>40725</c:v>
                </c:pt>
                <c:pt idx="116">
                  <c:v>40756</c:v>
                </c:pt>
                <c:pt idx="117">
                  <c:v>40787</c:v>
                </c:pt>
                <c:pt idx="118">
                  <c:v>40817</c:v>
                </c:pt>
                <c:pt idx="119">
                  <c:v>40848</c:v>
                </c:pt>
                <c:pt idx="120">
                  <c:v>40878</c:v>
                </c:pt>
                <c:pt idx="121">
                  <c:v>40909</c:v>
                </c:pt>
                <c:pt idx="122">
                  <c:v>40940</c:v>
                </c:pt>
                <c:pt idx="123">
                  <c:v>40969</c:v>
                </c:pt>
                <c:pt idx="124">
                  <c:v>41000</c:v>
                </c:pt>
                <c:pt idx="125">
                  <c:v>41030</c:v>
                </c:pt>
                <c:pt idx="126">
                  <c:v>41061</c:v>
                </c:pt>
                <c:pt idx="127">
                  <c:v>41091</c:v>
                </c:pt>
                <c:pt idx="128">
                  <c:v>41122</c:v>
                </c:pt>
                <c:pt idx="129">
                  <c:v>41153</c:v>
                </c:pt>
                <c:pt idx="130">
                  <c:v>41183</c:v>
                </c:pt>
                <c:pt idx="131">
                  <c:v>41214</c:v>
                </c:pt>
                <c:pt idx="132">
                  <c:v>41244</c:v>
                </c:pt>
                <c:pt idx="133">
                  <c:v>41275</c:v>
                </c:pt>
                <c:pt idx="134">
                  <c:v>41306</c:v>
                </c:pt>
                <c:pt idx="135">
                  <c:v>41334</c:v>
                </c:pt>
                <c:pt idx="136">
                  <c:v>41365</c:v>
                </c:pt>
                <c:pt idx="137">
                  <c:v>41395</c:v>
                </c:pt>
                <c:pt idx="138">
                  <c:v>41426</c:v>
                </c:pt>
                <c:pt idx="139">
                  <c:v>41456</c:v>
                </c:pt>
                <c:pt idx="140">
                  <c:v>41487</c:v>
                </c:pt>
                <c:pt idx="141">
                  <c:v>41518</c:v>
                </c:pt>
                <c:pt idx="142">
                  <c:v>41548</c:v>
                </c:pt>
                <c:pt idx="143">
                  <c:v>41579</c:v>
                </c:pt>
                <c:pt idx="144">
                  <c:v>41609</c:v>
                </c:pt>
                <c:pt idx="145">
                  <c:v>41640</c:v>
                </c:pt>
                <c:pt idx="146">
                  <c:v>41671</c:v>
                </c:pt>
                <c:pt idx="147">
                  <c:v>41699</c:v>
                </c:pt>
                <c:pt idx="148">
                  <c:v>41730</c:v>
                </c:pt>
                <c:pt idx="149">
                  <c:v>41760</c:v>
                </c:pt>
                <c:pt idx="150">
                  <c:v>41791</c:v>
                </c:pt>
                <c:pt idx="151">
                  <c:v>41821</c:v>
                </c:pt>
                <c:pt idx="152">
                  <c:v>41852</c:v>
                </c:pt>
                <c:pt idx="153">
                  <c:v>41883</c:v>
                </c:pt>
                <c:pt idx="154">
                  <c:v>41913</c:v>
                </c:pt>
                <c:pt idx="155">
                  <c:v>41944</c:v>
                </c:pt>
                <c:pt idx="156">
                  <c:v>41974</c:v>
                </c:pt>
                <c:pt idx="157">
                  <c:v>42005</c:v>
                </c:pt>
                <c:pt idx="158">
                  <c:v>42036</c:v>
                </c:pt>
                <c:pt idx="159">
                  <c:v>42064</c:v>
                </c:pt>
                <c:pt idx="160">
                  <c:v>42095</c:v>
                </c:pt>
                <c:pt idx="161">
                  <c:v>42125</c:v>
                </c:pt>
                <c:pt idx="162">
                  <c:v>42156</c:v>
                </c:pt>
                <c:pt idx="163">
                  <c:v>42186</c:v>
                </c:pt>
                <c:pt idx="164">
                  <c:v>42217</c:v>
                </c:pt>
                <c:pt idx="165">
                  <c:v>42248</c:v>
                </c:pt>
                <c:pt idx="166">
                  <c:v>42278</c:v>
                </c:pt>
                <c:pt idx="167">
                  <c:v>42309</c:v>
                </c:pt>
                <c:pt idx="168">
                  <c:v>42339</c:v>
                </c:pt>
                <c:pt idx="169">
                  <c:v>42370</c:v>
                </c:pt>
                <c:pt idx="170">
                  <c:v>42401</c:v>
                </c:pt>
                <c:pt idx="171">
                  <c:v>42430</c:v>
                </c:pt>
                <c:pt idx="172">
                  <c:v>42461</c:v>
                </c:pt>
                <c:pt idx="173">
                  <c:v>42491</c:v>
                </c:pt>
                <c:pt idx="174">
                  <c:v>42522</c:v>
                </c:pt>
                <c:pt idx="175">
                  <c:v>42552</c:v>
                </c:pt>
                <c:pt idx="176">
                  <c:v>42583</c:v>
                </c:pt>
                <c:pt idx="177">
                  <c:v>42614</c:v>
                </c:pt>
                <c:pt idx="178">
                  <c:v>42644</c:v>
                </c:pt>
                <c:pt idx="179">
                  <c:v>42675</c:v>
                </c:pt>
                <c:pt idx="180">
                  <c:v>42705</c:v>
                </c:pt>
                <c:pt idx="181">
                  <c:v>42736</c:v>
                </c:pt>
                <c:pt idx="182">
                  <c:v>42767</c:v>
                </c:pt>
                <c:pt idx="183">
                  <c:v>42795</c:v>
                </c:pt>
                <c:pt idx="184">
                  <c:v>42826</c:v>
                </c:pt>
                <c:pt idx="185">
                  <c:v>42856</c:v>
                </c:pt>
                <c:pt idx="186">
                  <c:v>42887</c:v>
                </c:pt>
                <c:pt idx="187">
                  <c:v>42917</c:v>
                </c:pt>
                <c:pt idx="188">
                  <c:v>42948</c:v>
                </c:pt>
                <c:pt idx="189">
                  <c:v>42979</c:v>
                </c:pt>
                <c:pt idx="190">
                  <c:v>43009</c:v>
                </c:pt>
                <c:pt idx="191">
                  <c:v>43040</c:v>
                </c:pt>
                <c:pt idx="192">
                  <c:v>43070</c:v>
                </c:pt>
                <c:pt idx="193">
                  <c:v>43101</c:v>
                </c:pt>
                <c:pt idx="194">
                  <c:v>43132</c:v>
                </c:pt>
                <c:pt idx="195">
                  <c:v>43160</c:v>
                </c:pt>
                <c:pt idx="196">
                  <c:v>43191</c:v>
                </c:pt>
                <c:pt idx="197">
                  <c:v>43221</c:v>
                </c:pt>
                <c:pt idx="198">
                  <c:v>43252</c:v>
                </c:pt>
                <c:pt idx="199">
                  <c:v>43282</c:v>
                </c:pt>
                <c:pt idx="200">
                  <c:v>43313</c:v>
                </c:pt>
                <c:pt idx="201">
                  <c:v>43344</c:v>
                </c:pt>
                <c:pt idx="202">
                  <c:v>43374</c:v>
                </c:pt>
                <c:pt idx="203">
                  <c:v>43405</c:v>
                </c:pt>
                <c:pt idx="204">
                  <c:v>43435</c:v>
                </c:pt>
                <c:pt idx="205">
                  <c:v>43466</c:v>
                </c:pt>
                <c:pt idx="206">
                  <c:v>43497</c:v>
                </c:pt>
                <c:pt idx="207">
                  <c:v>43525</c:v>
                </c:pt>
                <c:pt idx="208">
                  <c:v>43556</c:v>
                </c:pt>
                <c:pt idx="209">
                  <c:v>43586</c:v>
                </c:pt>
                <c:pt idx="210">
                  <c:v>43617</c:v>
                </c:pt>
                <c:pt idx="211">
                  <c:v>43647</c:v>
                </c:pt>
                <c:pt idx="212">
                  <c:v>43678</c:v>
                </c:pt>
                <c:pt idx="213">
                  <c:v>43709</c:v>
                </c:pt>
                <c:pt idx="214">
                  <c:v>43739</c:v>
                </c:pt>
                <c:pt idx="215">
                  <c:v>43770</c:v>
                </c:pt>
                <c:pt idx="216">
                  <c:v>43800</c:v>
                </c:pt>
                <c:pt idx="217">
                  <c:v>43831</c:v>
                </c:pt>
                <c:pt idx="218">
                  <c:v>43862</c:v>
                </c:pt>
                <c:pt idx="219">
                  <c:v>43891</c:v>
                </c:pt>
                <c:pt idx="220">
                  <c:v>43922</c:v>
                </c:pt>
                <c:pt idx="221">
                  <c:v>43952</c:v>
                </c:pt>
              </c:numCache>
            </c:numRef>
          </c:cat>
          <c:val>
            <c:numRef>
              <c:f>'TD Promedio y Var. 12 meses'!$B$14:$B$235</c:f>
              <c:numCache>
                <c:formatCode>0.0</c:formatCode>
                <c:ptCount val="222"/>
                <c:pt idx="0">
                  <c:v>13.839317207226912</c:v>
                </c:pt>
                <c:pt idx="1">
                  <c:v>17.872713528619791</c:v>
                </c:pt>
                <c:pt idx="2">
                  <c:v>15.854205519729044</c:v>
                </c:pt>
                <c:pt idx="3">
                  <c:v>14.953915931988249</c:v>
                </c:pt>
                <c:pt idx="4">
                  <c:v>16.28767525809824</c:v>
                </c:pt>
                <c:pt idx="5">
                  <c:v>14.425350047120597</c:v>
                </c:pt>
                <c:pt idx="6">
                  <c:v>16.25253288910978</c:v>
                </c:pt>
                <c:pt idx="7">
                  <c:v>15.408295700505532</c:v>
                </c:pt>
                <c:pt idx="8">
                  <c:v>15.784174735328833</c:v>
                </c:pt>
                <c:pt idx="9">
                  <c:v>14.555455709220446</c:v>
                </c:pt>
                <c:pt idx="10">
                  <c:v>14.808764092082702</c:v>
                </c:pt>
                <c:pt idx="11">
                  <c:v>14.707615441682306</c:v>
                </c:pt>
                <c:pt idx="12">
                  <c:v>15.772977204557058</c:v>
                </c:pt>
                <c:pt idx="13">
                  <c:v>16.115078753315618</c:v>
                </c:pt>
                <c:pt idx="14">
                  <c:v>16.281949147555316</c:v>
                </c:pt>
                <c:pt idx="15">
                  <c:v>12.983521818463256</c:v>
                </c:pt>
                <c:pt idx="16">
                  <c:v>14.801152825301648</c:v>
                </c:pt>
                <c:pt idx="17">
                  <c:v>12.893025040735598</c:v>
                </c:pt>
                <c:pt idx="18">
                  <c:v>14.135680812672618</c:v>
                </c:pt>
                <c:pt idx="19">
                  <c:v>14.443364072858305</c:v>
                </c:pt>
                <c:pt idx="20">
                  <c:v>14.433582374517357</c:v>
                </c:pt>
                <c:pt idx="21">
                  <c:v>14.258787436608387</c:v>
                </c:pt>
                <c:pt idx="22">
                  <c:v>13.700866564957989</c:v>
                </c:pt>
                <c:pt idx="23">
                  <c:v>12.911682543940953</c:v>
                </c:pt>
                <c:pt idx="24">
                  <c:v>12.185562128384976</c:v>
                </c:pt>
                <c:pt idx="25">
                  <c:v>17.003072506958887</c:v>
                </c:pt>
                <c:pt idx="26">
                  <c:v>15.687597811141849</c:v>
                </c:pt>
                <c:pt idx="27">
                  <c:v>13.62383777432653</c:v>
                </c:pt>
                <c:pt idx="28">
                  <c:v>14.677096592302313</c:v>
                </c:pt>
                <c:pt idx="29">
                  <c:v>13.752336903749182</c:v>
                </c:pt>
                <c:pt idx="30">
                  <c:v>13.995689541049577</c:v>
                </c:pt>
                <c:pt idx="31">
                  <c:v>12.940044362006322</c:v>
                </c:pt>
                <c:pt idx="32">
                  <c:v>13.085111236246544</c:v>
                </c:pt>
                <c:pt idx="33">
                  <c:v>12.514666641260369</c:v>
                </c:pt>
                <c:pt idx="34">
                  <c:v>12.594185146813624</c:v>
                </c:pt>
                <c:pt idx="35">
                  <c:v>11.776974233969879</c:v>
                </c:pt>
                <c:pt idx="36">
                  <c:v>12.070743450517154</c:v>
                </c:pt>
                <c:pt idx="37">
                  <c:v>13.218313273373065</c:v>
                </c:pt>
                <c:pt idx="38">
                  <c:v>14.22921428281162</c:v>
                </c:pt>
                <c:pt idx="39">
                  <c:v>12.948363767984874</c:v>
                </c:pt>
                <c:pt idx="40">
                  <c:v>12.0611506304217</c:v>
                </c:pt>
                <c:pt idx="41">
                  <c:v>12.305398164265476</c:v>
                </c:pt>
                <c:pt idx="42">
                  <c:v>11.523293928514759</c:v>
                </c:pt>
                <c:pt idx="43">
                  <c:v>11.996086087731092</c:v>
                </c:pt>
                <c:pt idx="44">
                  <c:v>11.754379911137404</c:v>
                </c:pt>
                <c:pt idx="45">
                  <c:v>11.171754902479602</c:v>
                </c:pt>
                <c:pt idx="46">
                  <c:v>9.9550118079071623</c:v>
                </c:pt>
                <c:pt idx="47">
                  <c:v>10.207395984046023</c:v>
                </c:pt>
                <c:pt idx="48">
                  <c:v>10.334385186221393</c:v>
                </c:pt>
                <c:pt idx="49">
                  <c:v>13.408460182572075</c:v>
                </c:pt>
                <c:pt idx="50">
                  <c:v>12.999601741179767</c:v>
                </c:pt>
                <c:pt idx="51">
                  <c:v>11.344098929033656</c:v>
                </c:pt>
                <c:pt idx="52">
                  <c:v>12.009889420960523</c:v>
                </c:pt>
                <c:pt idx="53">
                  <c:v>11.883684430821573</c:v>
                </c:pt>
                <c:pt idx="54">
                  <c:v>10.607096702023689</c:v>
                </c:pt>
                <c:pt idx="55">
                  <c:v>12.389135007666225</c:v>
                </c:pt>
                <c:pt idx="56">
                  <c:v>12.792219189861262</c:v>
                </c:pt>
                <c:pt idx="57">
                  <c:v>12.890167075463024</c:v>
                </c:pt>
                <c:pt idx="58">
                  <c:v>11.354726416047436</c:v>
                </c:pt>
                <c:pt idx="59">
                  <c:v>10.938131884390485</c:v>
                </c:pt>
                <c:pt idx="60">
                  <c:v>11.782754505517588</c:v>
                </c:pt>
                <c:pt idx="61">
                  <c:v>13.895296761018876</c:v>
                </c:pt>
                <c:pt idx="62">
                  <c:v>12.826173058497989</c:v>
                </c:pt>
                <c:pt idx="63">
                  <c:v>11.927440361868486</c:v>
                </c:pt>
                <c:pt idx="64">
                  <c:v>10.903770882363292</c:v>
                </c:pt>
                <c:pt idx="65">
                  <c:v>11.528865797663457</c:v>
                </c:pt>
                <c:pt idx="66">
                  <c:v>11.1648311325302</c:v>
                </c:pt>
                <c:pt idx="67">
                  <c:v>11.159513118525211</c:v>
                </c:pt>
                <c:pt idx="68">
                  <c:v>10.731387737558531</c:v>
                </c:pt>
                <c:pt idx="69">
                  <c:v>10.836275784018232</c:v>
                </c:pt>
                <c:pt idx="70">
                  <c:v>10.047853970455341</c:v>
                </c:pt>
                <c:pt idx="71">
                  <c:v>9.4157470723747938</c:v>
                </c:pt>
                <c:pt idx="72">
                  <c:v>9.8938675934016374</c:v>
                </c:pt>
                <c:pt idx="73">
                  <c:v>13.079032081670091</c:v>
                </c:pt>
                <c:pt idx="74">
                  <c:v>11.985498080138255</c:v>
                </c:pt>
                <c:pt idx="75">
                  <c:v>11.224503239897164</c:v>
                </c:pt>
                <c:pt idx="76">
                  <c:v>11.129256217245162</c:v>
                </c:pt>
                <c:pt idx="77">
                  <c:v>10.83821746075996</c:v>
                </c:pt>
                <c:pt idx="78">
                  <c:v>11.172488965793569</c:v>
                </c:pt>
                <c:pt idx="79">
                  <c:v>12.063831042260921</c:v>
                </c:pt>
                <c:pt idx="80">
                  <c:v>11.215946778501701</c:v>
                </c:pt>
                <c:pt idx="81">
                  <c:v>10.948422516080376</c:v>
                </c:pt>
                <c:pt idx="82">
                  <c:v>10.123227282813517</c:v>
                </c:pt>
                <c:pt idx="83">
                  <c:v>10.801445347545343</c:v>
                </c:pt>
                <c:pt idx="84">
                  <c:v>10.606808160625896</c:v>
                </c:pt>
                <c:pt idx="85">
                  <c:v>14.248579093862112</c:v>
                </c:pt>
                <c:pt idx="86">
                  <c:v>12.488602261842647</c:v>
                </c:pt>
                <c:pt idx="87">
                  <c:v>11.991862081241923</c:v>
                </c:pt>
                <c:pt idx="88">
                  <c:v>12.140821605715825</c:v>
                </c:pt>
                <c:pt idx="89">
                  <c:v>11.663908146395849</c:v>
                </c:pt>
                <c:pt idx="90">
                  <c:v>11.338238074436632</c:v>
                </c:pt>
                <c:pt idx="91">
                  <c:v>12.632061113609755</c:v>
                </c:pt>
                <c:pt idx="92">
                  <c:v>11.743456886530597</c:v>
                </c:pt>
                <c:pt idx="93">
                  <c:v>12.155962674187357</c:v>
                </c:pt>
                <c:pt idx="94">
                  <c:v>11.545506521142253</c:v>
                </c:pt>
                <c:pt idx="95">
                  <c:v>11.078382143140059</c:v>
                </c:pt>
                <c:pt idx="96">
                  <c:v>11.31148668508421</c:v>
                </c:pt>
                <c:pt idx="97">
                  <c:v>14.623077908516196</c:v>
                </c:pt>
                <c:pt idx="98">
                  <c:v>12.594600154052168</c:v>
                </c:pt>
                <c:pt idx="99">
                  <c:v>11.807046730414196</c:v>
                </c:pt>
                <c:pt idx="100">
                  <c:v>12.237128627018286</c:v>
                </c:pt>
                <c:pt idx="101">
                  <c:v>12.040433591097246</c:v>
                </c:pt>
                <c:pt idx="102">
                  <c:v>11.635618336858924</c:v>
                </c:pt>
                <c:pt idx="103">
                  <c:v>12.684421983915048</c:v>
                </c:pt>
                <c:pt idx="104">
                  <c:v>11.161869533578644</c:v>
                </c:pt>
                <c:pt idx="105">
                  <c:v>10.573780713886368</c:v>
                </c:pt>
                <c:pt idx="106">
                  <c:v>10.152759107280112</c:v>
                </c:pt>
                <c:pt idx="107">
                  <c:v>10.792395643958287</c:v>
                </c:pt>
                <c:pt idx="108">
                  <c:v>11.120035632618322</c:v>
                </c:pt>
                <c:pt idx="109">
                  <c:v>13.556158770694376</c:v>
                </c:pt>
                <c:pt idx="110">
                  <c:v>12.862523712576163</c:v>
                </c:pt>
                <c:pt idx="111">
                  <c:v>10.868088590378612</c:v>
                </c:pt>
                <c:pt idx="112">
                  <c:v>11.189518368516477</c:v>
                </c:pt>
                <c:pt idx="113">
                  <c:v>11.244290289141999</c:v>
                </c:pt>
                <c:pt idx="114">
                  <c:v>10.905926865556667</c:v>
                </c:pt>
                <c:pt idx="115">
                  <c:v>11.540313667707592</c:v>
                </c:pt>
                <c:pt idx="116">
                  <c:v>10.079399829479781</c:v>
                </c:pt>
                <c:pt idx="117">
                  <c:v>9.7353830199998388</c:v>
                </c:pt>
                <c:pt idx="118">
                  <c:v>8.9978468526319997</c:v>
                </c:pt>
                <c:pt idx="119">
                  <c:v>9.2201841022857067</c:v>
                </c:pt>
                <c:pt idx="120">
                  <c:v>9.8175710625056354</c:v>
                </c:pt>
                <c:pt idx="121">
                  <c:v>12.476696630348044</c:v>
                </c:pt>
                <c:pt idx="122">
                  <c:v>11.869993035914982</c:v>
                </c:pt>
                <c:pt idx="123">
                  <c:v>10.363710853084338</c:v>
                </c:pt>
                <c:pt idx="124">
                  <c:v>10.864197380590902</c:v>
                </c:pt>
                <c:pt idx="125">
                  <c:v>10.70946878597657</c:v>
                </c:pt>
                <c:pt idx="126">
                  <c:v>10.02614309766882</c:v>
                </c:pt>
                <c:pt idx="127">
                  <c:v>10.863080144458559</c:v>
                </c:pt>
                <c:pt idx="128">
                  <c:v>9.7482736870421149</c:v>
                </c:pt>
                <c:pt idx="129">
                  <c:v>9.9421722451311467</c:v>
                </c:pt>
                <c:pt idx="130">
                  <c:v>8.8534533595396958</c:v>
                </c:pt>
                <c:pt idx="131">
                  <c:v>9.2477927205027726</c:v>
                </c:pt>
                <c:pt idx="132">
                  <c:v>9.5508246304495863</c:v>
                </c:pt>
                <c:pt idx="133">
                  <c:v>12.069789827476381</c:v>
                </c:pt>
                <c:pt idx="134">
                  <c:v>11.789310582972492</c:v>
                </c:pt>
                <c:pt idx="135">
                  <c:v>10.206195061497521</c:v>
                </c:pt>
                <c:pt idx="136">
                  <c:v>10.173671408695181</c:v>
                </c:pt>
                <c:pt idx="137">
                  <c:v>9.4211416354269044</c:v>
                </c:pt>
                <c:pt idx="138">
                  <c:v>9.2366781279690233</c:v>
                </c:pt>
                <c:pt idx="139">
                  <c:v>9.8817155736834383</c:v>
                </c:pt>
                <c:pt idx="140">
                  <c:v>9.2688264382162178</c:v>
                </c:pt>
                <c:pt idx="141">
                  <c:v>8.9784295101805949</c:v>
                </c:pt>
                <c:pt idx="142">
                  <c:v>7.7927769018010382</c:v>
                </c:pt>
                <c:pt idx="143">
                  <c:v>8.479437213066479</c:v>
                </c:pt>
                <c:pt idx="144">
                  <c:v>8.4421586550257519</c:v>
                </c:pt>
                <c:pt idx="145">
                  <c:v>11.101233283270272</c:v>
                </c:pt>
                <c:pt idx="146">
                  <c:v>10.679110533413645</c:v>
                </c:pt>
                <c:pt idx="147">
                  <c:v>9.7343512724919243</c:v>
                </c:pt>
                <c:pt idx="148">
                  <c:v>8.9650030401632108</c:v>
                </c:pt>
                <c:pt idx="149">
                  <c:v>8.7982368909579289</c:v>
                </c:pt>
                <c:pt idx="150">
                  <c:v>9.1946135814646404</c:v>
                </c:pt>
                <c:pt idx="151">
                  <c:v>9.2897531419744226</c:v>
                </c:pt>
                <c:pt idx="152">
                  <c:v>8.9010274837347545</c:v>
                </c:pt>
                <c:pt idx="153">
                  <c:v>8.3503507604118958</c:v>
                </c:pt>
                <c:pt idx="154">
                  <c:v>7.8602638377877581</c:v>
                </c:pt>
                <c:pt idx="155">
                  <c:v>7.710014203444981</c:v>
                </c:pt>
                <c:pt idx="156">
                  <c:v>8.7229141060338513</c:v>
                </c:pt>
                <c:pt idx="157">
                  <c:v>10.785150584523803</c:v>
                </c:pt>
                <c:pt idx="158">
                  <c:v>9.8563163401476164</c:v>
                </c:pt>
                <c:pt idx="159">
                  <c:v>8.8606104478735617</c:v>
                </c:pt>
                <c:pt idx="160">
                  <c:v>9.5040711841251806</c:v>
                </c:pt>
                <c:pt idx="161">
                  <c:v>8.9337302074684004</c:v>
                </c:pt>
                <c:pt idx="162">
                  <c:v>8.2457879368561589</c:v>
                </c:pt>
                <c:pt idx="163">
                  <c:v>8.8394016627336711</c:v>
                </c:pt>
                <c:pt idx="164">
                  <c:v>9.0939568525087342</c:v>
                </c:pt>
                <c:pt idx="165">
                  <c:v>8.9807676737036566</c:v>
                </c:pt>
                <c:pt idx="166">
                  <c:v>8.185024614802888</c:v>
                </c:pt>
                <c:pt idx="167">
                  <c:v>7.2709707777865491</c:v>
                </c:pt>
                <c:pt idx="168">
                  <c:v>8.5889170899723997</c:v>
                </c:pt>
                <c:pt idx="169">
                  <c:v>11.905330116589596</c:v>
                </c:pt>
                <c:pt idx="170">
                  <c:v>10.002539627490229</c:v>
                </c:pt>
                <c:pt idx="171">
                  <c:v>10.137391933220567</c:v>
                </c:pt>
                <c:pt idx="172">
                  <c:v>9.0158078393677528</c:v>
                </c:pt>
                <c:pt idx="173">
                  <c:v>8.847447439136225</c:v>
                </c:pt>
                <c:pt idx="174">
                  <c:v>8.8831583711341118</c:v>
                </c:pt>
                <c:pt idx="175">
                  <c:v>9.8453081114519438</c:v>
                </c:pt>
                <c:pt idx="176">
                  <c:v>8.9884196388330615</c:v>
                </c:pt>
                <c:pt idx="177">
                  <c:v>8.50788441336333</c:v>
                </c:pt>
                <c:pt idx="178">
                  <c:v>8.2943207485555455</c:v>
                </c:pt>
                <c:pt idx="179">
                  <c:v>7.5094230398562196</c:v>
                </c:pt>
                <c:pt idx="180">
                  <c:v>8.7427560690363091</c:v>
                </c:pt>
                <c:pt idx="181">
                  <c:v>11.733266744144947</c:v>
                </c:pt>
                <c:pt idx="182">
                  <c:v>10.504291994030995</c:v>
                </c:pt>
                <c:pt idx="183">
                  <c:v>9.7046103598584388</c:v>
                </c:pt>
                <c:pt idx="184">
                  <c:v>8.9077180953868904</c:v>
                </c:pt>
                <c:pt idx="185">
                  <c:v>9.4170007474349386</c:v>
                </c:pt>
                <c:pt idx="186">
                  <c:v>8.7155221974232191</c:v>
                </c:pt>
                <c:pt idx="187">
                  <c:v>9.675411352132155</c:v>
                </c:pt>
                <c:pt idx="188">
                  <c:v>9.1004109403072651</c:v>
                </c:pt>
                <c:pt idx="189">
                  <c:v>9.2246951183925017</c:v>
                </c:pt>
                <c:pt idx="190">
                  <c:v>8.5555857179735728</c:v>
                </c:pt>
                <c:pt idx="191">
                  <c:v>8.3705642253267101</c:v>
                </c:pt>
                <c:pt idx="192">
                  <c:v>8.6273889321606223</c:v>
                </c:pt>
                <c:pt idx="193">
                  <c:v>11.76234833801526</c:v>
                </c:pt>
                <c:pt idx="194">
                  <c:v>10.803218251023123</c:v>
                </c:pt>
                <c:pt idx="195">
                  <c:v>9.4359671733763513</c:v>
                </c:pt>
                <c:pt idx="196">
                  <c:v>9.4625858354315877</c:v>
                </c:pt>
                <c:pt idx="197">
                  <c:v>9.7299733852574253</c:v>
                </c:pt>
                <c:pt idx="198">
                  <c:v>9.0820867381631398</c:v>
                </c:pt>
                <c:pt idx="199">
                  <c:v>9.7206662940255129</c:v>
                </c:pt>
                <c:pt idx="200">
                  <c:v>9.1564145663245284</c:v>
                </c:pt>
                <c:pt idx="201">
                  <c:v>9.4821850583784411</c:v>
                </c:pt>
                <c:pt idx="202">
                  <c:v>9.0611991510547902</c:v>
                </c:pt>
                <c:pt idx="203">
                  <c:v>8.7583459116599727</c:v>
                </c:pt>
                <c:pt idx="204">
                  <c:v>9.7210901146120303</c:v>
                </c:pt>
                <c:pt idx="205">
                  <c:v>12.79545763324386</c:v>
                </c:pt>
                <c:pt idx="206">
                  <c:v>11.7683980121889</c:v>
                </c:pt>
                <c:pt idx="207">
                  <c:v>10.816567590117932</c:v>
                </c:pt>
                <c:pt idx="208">
                  <c:v>10.334342807798494</c:v>
                </c:pt>
                <c:pt idx="209">
                  <c:v>10.537643253834606</c:v>
                </c:pt>
                <c:pt idx="210">
                  <c:v>9.437093470954693</c:v>
                </c:pt>
                <c:pt idx="211">
                  <c:v>10.716076520284833</c:v>
                </c:pt>
                <c:pt idx="212">
                  <c:v>10.796328108267485</c:v>
                </c:pt>
                <c:pt idx="213">
                  <c:v>10.22371113844258</c:v>
                </c:pt>
                <c:pt idx="214">
                  <c:v>9.8416248329037135</c:v>
                </c:pt>
                <c:pt idx="215">
                  <c:v>9.2509490099843426</c:v>
                </c:pt>
                <c:pt idx="216">
                  <c:v>9.5317488065012945</c:v>
                </c:pt>
                <c:pt idx="217">
                  <c:v>12.987998154338868</c:v>
                </c:pt>
                <c:pt idx="218">
                  <c:v>12.155263201805548</c:v>
                </c:pt>
                <c:pt idx="219">
                  <c:v>12.634105668164256</c:v>
                </c:pt>
                <c:pt idx="220">
                  <c:v>19.811142120865316</c:v>
                </c:pt>
                <c:pt idx="221">
                  <c:v>21.378491791541524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1120-4193-882D-40D9AD9157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13870640"/>
        <c:axId val="1013866480"/>
      </c:lineChart>
      <c:dateAx>
        <c:axId val="1013870640"/>
        <c:scaling>
          <c:orientation val="minMax"/>
          <c:min val="3689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013866480"/>
        <c:crosses val="autoZero"/>
        <c:auto val="1"/>
        <c:lblOffset val="100"/>
        <c:baseTimeUnit val="months"/>
        <c:majorUnit val="1"/>
        <c:majorTimeUnit val="years"/>
      </c:dateAx>
      <c:valAx>
        <c:axId val="1013866480"/>
        <c:scaling>
          <c:orientation val="minMax"/>
          <c:max val="22"/>
          <c:min val="8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01387064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622706094320228E-2"/>
          <c:y val="4.6448568928883889E-2"/>
          <c:w val="0.85413456599897275"/>
          <c:h val="0.81526510540571828"/>
        </c:manualLayout>
      </c:layout>
      <c:lineChart>
        <c:grouping val="standard"/>
        <c:varyColors val="0"/>
        <c:ser>
          <c:idx val="1"/>
          <c:order val="0"/>
          <c:tx>
            <c:strRef>
              <c:f>'TO Promedio y Var. 12 meses'!$F$1:$I$1</c:f>
              <c:strCache>
                <c:ptCount val="1"/>
                <c:pt idx="0">
                  <c:v>Promedio anual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>
                <c:manualLayout>
                  <c:x val="4.529760885693089E-3"/>
                  <c:y val="1.2535440998294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9A-4FA4-AEDC-5869BF2B8711}"/>
                </c:ext>
              </c:extLst>
            </c:dLbl>
            <c:dLbl>
              <c:idx val="36"/>
              <c:layout>
                <c:manualLayout>
                  <c:x val="-1.5854163099925812E-2"/>
                  <c:y val="-5.6409484492326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9A-4FA4-AEDC-5869BF2B8711}"/>
                </c:ext>
              </c:extLst>
            </c:dLbl>
            <c:dLbl>
              <c:idx val="60"/>
              <c:layout>
                <c:manualLayout>
                  <c:x val="-4.1522328449371834E-17"/>
                  <c:y val="-6.8944925490621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9A-4FA4-AEDC-5869BF2B8711}"/>
                </c:ext>
              </c:extLst>
            </c:dLbl>
            <c:dLbl>
              <c:idx val="68"/>
              <c:layout>
                <c:manualLayout>
                  <c:x val="-2.2648804428465862E-3"/>
                  <c:y val="1.566930124786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9A-4FA4-AEDC-5869BF2B8711}"/>
                </c:ext>
              </c:extLst>
            </c:dLbl>
            <c:dLbl>
              <c:idx val="84"/>
              <c:layout>
                <c:manualLayout>
                  <c:x val="4.2815467610225174E-3"/>
                  <c:y val="1.3845218308567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9A-4FA4-AEDC-5869BF2B8711}"/>
                </c:ext>
              </c:extLst>
            </c:dLbl>
            <c:dLbl>
              <c:idx val="9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9A-4FA4-AEDC-5869BF2B8711}"/>
                </c:ext>
              </c:extLst>
            </c:dLbl>
            <c:dLbl>
              <c:idx val="131"/>
              <c:layout>
                <c:manualLayout>
                  <c:x val="-1.7994920961022655E-2"/>
                  <c:y val="-4.6128695549178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9A-4FA4-AEDC-5869BF2B8711}"/>
                </c:ext>
              </c:extLst>
            </c:dLbl>
            <c:dLbl>
              <c:idx val="180"/>
              <c:layout>
                <c:manualLayout>
                  <c:x val="-7.4927068317894056E-3"/>
                  <c:y val="-3.0459480278849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9A-4FA4-AEDC-5869BF2B8711}"/>
                </c:ext>
              </c:extLst>
            </c:dLbl>
            <c:dLbl>
              <c:idx val="204"/>
              <c:layout>
                <c:manualLayout>
                  <c:x val="3.2111600707667312E-3"/>
                  <c:y val="-1.1076174646854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A9A-4FA4-AEDC-5869BF2B8711}"/>
                </c:ext>
              </c:extLst>
            </c:dLbl>
            <c:dLbl>
              <c:idx val="2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A9A-4FA4-AEDC-5869BF2B8711}"/>
                </c:ext>
              </c:extLst>
            </c:dLbl>
            <c:dLbl>
              <c:idx val="221"/>
              <c:layout>
                <c:manualLayout>
                  <c:x val="-4.6839867218198602E-3"/>
                  <c:y val="2.8462107186502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A9A-4FA4-AEDC-5869BF2B87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5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'TD Promedio y Var. 12 meses'!$A$14:$A$235</c:f>
              <c:numCache>
                <c:formatCode>mmm\-yy</c:formatCode>
                <c:ptCount val="222"/>
                <c:pt idx="0">
                  <c:v>37226</c:v>
                </c:pt>
                <c:pt idx="1">
                  <c:v>37257</c:v>
                </c:pt>
                <c:pt idx="2">
                  <c:v>37288</c:v>
                </c:pt>
                <c:pt idx="3">
                  <c:v>37316</c:v>
                </c:pt>
                <c:pt idx="4">
                  <c:v>37347</c:v>
                </c:pt>
                <c:pt idx="5">
                  <c:v>37377</c:v>
                </c:pt>
                <c:pt idx="6">
                  <c:v>37408</c:v>
                </c:pt>
                <c:pt idx="7">
                  <c:v>37438</c:v>
                </c:pt>
                <c:pt idx="8">
                  <c:v>37469</c:v>
                </c:pt>
                <c:pt idx="9">
                  <c:v>37500</c:v>
                </c:pt>
                <c:pt idx="10">
                  <c:v>37530</c:v>
                </c:pt>
                <c:pt idx="11">
                  <c:v>37561</c:v>
                </c:pt>
                <c:pt idx="12">
                  <c:v>37591</c:v>
                </c:pt>
                <c:pt idx="13">
                  <c:v>37622</c:v>
                </c:pt>
                <c:pt idx="14">
                  <c:v>37653</c:v>
                </c:pt>
                <c:pt idx="15">
                  <c:v>37681</c:v>
                </c:pt>
                <c:pt idx="16">
                  <c:v>37712</c:v>
                </c:pt>
                <c:pt idx="17">
                  <c:v>37742</c:v>
                </c:pt>
                <c:pt idx="18">
                  <c:v>37773</c:v>
                </c:pt>
                <c:pt idx="19">
                  <c:v>37803</c:v>
                </c:pt>
                <c:pt idx="20">
                  <c:v>37834</c:v>
                </c:pt>
                <c:pt idx="21">
                  <c:v>37865</c:v>
                </c:pt>
                <c:pt idx="22">
                  <c:v>37895</c:v>
                </c:pt>
                <c:pt idx="23">
                  <c:v>37926</c:v>
                </c:pt>
                <c:pt idx="24">
                  <c:v>37956</c:v>
                </c:pt>
                <c:pt idx="25">
                  <c:v>37987</c:v>
                </c:pt>
                <c:pt idx="26">
                  <c:v>38018</c:v>
                </c:pt>
                <c:pt idx="27">
                  <c:v>38047</c:v>
                </c:pt>
                <c:pt idx="28">
                  <c:v>38078</c:v>
                </c:pt>
                <c:pt idx="29">
                  <c:v>38108</c:v>
                </c:pt>
                <c:pt idx="30">
                  <c:v>38139</c:v>
                </c:pt>
                <c:pt idx="31">
                  <c:v>38169</c:v>
                </c:pt>
                <c:pt idx="32">
                  <c:v>38200</c:v>
                </c:pt>
                <c:pt idx="33">
                  <c:v>38231</c:v>
                </c:pt>
                <c:pt idx="34">
                  <c:v>38261</c:v>
                </c:pt>
                <c:pt idx="35">
                  <c:v>38292</c:v>
                </c:pt>
                <c:pt idx="36">
                  <c:v>38322</c:v>
                </c:pt>
                <c:pt idx="37">
                  <c:v>38353</c:v>
                </c:pt>
                <c:pt idx="38">
                  <c:v>38384</c:v>
                </c:pt>
                <c:pt idx="39">
                  <c:v>38412</c:v>
                </c:pt>
                <c:pt idx="40">
                  <c:v>38443</c:v>
                </c:pt>
                <c:pt idx="41">
                  <c:v>38473</c:v>
                </c:pt>
                <c:pt idx="42">
                  <c:v>38504</c:v>
                </c:pt>
                <c:pt idx="43">
                  <c:v>38534</c:v>
                </c:pt>
                <c:pt idx="44">
                  <c:v>38565</c:v>
                </c:pt>
                <c:pt idx="45">
                  <c:v>38596</c:v>
                </c:pt>
                <c:pt idx="46">
                  <c:v>38626</c:v>
                </c:pt>
                <c:pt idx="47">
                  <c:v>38657</c:v>
                </c:pt>
                <c:pt idx="48">
                  <c:v>38687</c:v>
                </c:pt>
                <c:pt idx="49">
                  <c:v>38718</c:v>
                </c:pt>
                <c:pt idx="50">
                  <c:v>38749</c:v>
                </c:pt>
                <c:pt idx="51">
                  <c:v>38777</c:v>
                </c:pt>
                <c:pt idx="52">
                  <c:v>38808</c:v>
                </c:pt>
                <c:pt idx="53">
                  <c:v>38838</c:v>
                </c:pt>
                <c:pt idx="54">
                  <c:v>38869</c:v>
                </c:pt>
                <c:pt idx="55">
                  <c:v>38899</c:v>
                </c:pt>
                <c:pt idx="56">
                  <c:v>38930</c:v>
                </c:pt>
                <c:pt idx="57">
                  <c:v>38961</c:v>
                </c:pt>
                <c:pt idx="58">
                  <c:v>38991</c:v>
                </c:pt>
                <c:pt idx="59">
                  <c:v>39022</c:v>
                </c:pt>
                <c:pt idx="60">
                  <c:v>39052</c:v>
                </c:pt>
                <c:pt idx="61">
                  <c:v>39083</c:v>
                </c:pt>
                <c:pt idx="62">
                  <c:v>39114</c:v>
                </c:pt>
                <c:pt idx="63">
                  <c:v>39142</c:v>
                </c:pt>
                <c:pt idx="64">
                  <c:v>39173</c:v>
                </c:pt>
                <c:pt idx="65">
                  <c:v>39203</c:v>
                </c:pt>
                <c:pt idx="66">
                  <c:v>39234</c:v>
                </c:pt>
                <c:pt idx="67">
                  <c:v>39264</c:v>
                </c:pt>
                <c:pt idx="68">
                  <c:v>39295</c:v>
                </c:pt>
                <c:pt idx="69">
                  <c:v>39326</c:v>
                </c:pt>
                <c:pt idx="70">
                  <c:v>39356</c:v>
                </c:pt>
                <c:pt idx="71">
                  <c:v>39387</c:v>
                </c:pt>
                <c:pt idx="72">
                  <c:v>39417</c:v>
                </c:pt>
                <c:pt idx="73">
                  <c:v>39448</c:v>
                </c:pt>
                <c:pt idx="74">
                  <c:v>39479</c:v>
                </c:pt>
                <c:pt idx="75">
                  <c:v>39508</c:v>
                </c:pt>
                <c:pt idx="76">
                  <c:v>39539</c:v>
                </c:pt>
                <c:pt idx="77">
                  <c:v>39569</c:v>
                </c:pt>
                <c:pt idx="78">
                  <c:v>39600</c:v>
                </c:pt>
                <c:pt idx="79">
                  <c:v>39630</c:v>
                </c:pt>
                <c:pt idx="80">
                  <c:v>39661</c:v>
                </c:pt>
                <c:pt idx="81">
                  <c:v>39692</c:v>
                </c:pt>
                <c:pt idx="82">
                  <c:v>39722</c:v>
                </c:pt>
                <c:pt idx="83">
                  <c:v>39753</c:v>
                </c:pt>
                <c:pt idx="84">
                  <c:v>39783</c:v>
                </c:pt>
                <c:pt idx="85">
                  <c:v>39814</c:v>
                </c:pt>
                <c:pt idx="86">
                  <c:v>39845</c:v>
                </c:pt>
                <c:pt idx="87">
                  <c:v>39873</c:v>
                </c:pt>
                <c:pt idx="88">
                  <c:v>39904</c:v>
                </c:pt>
                <c:pt idx="89">
                  <c:v>39934</c:v>
                </c:pt>
                <c:pt idx="90">
                  <c:v>39965</c:v>
                </c:pt>
                <c:pt idx="91">
                  <c:v>39995</c:v>
                </c:pt>
                <c:pt idx="92">
                  <c:v>40026</c:v>
                </c:pt>
                <c:pt idx="93">
                  <c:v>40057</c:v>
                </c:pt>
                <c:pt idx="94">
                  <c:v>40087</c:v>
                </c:pt>
                <c:pt idx="95">
                  <c:v>40118</c:v>
                </c:pt>
                <c:pt idx="96">
                  <c:v>40148</c:v>
                </c:pt>
                <c:pt idx="97">
                  <c:v>40179</c:v>
                </c:pt>
                <c:pt idx="98">
                  <c:v>40210</c:v>
                </c:pt>
                <c:pt idx="99">
                  <c:v>40238</c:v>
                </c:pt>
                <c:pt idx="100">
                  <c:v>40269</c:v>
                </c:pt>
                <c:pt idx="101">
                  <c:v>40299</c:v>
                </c:pt>
                <c:pt idx="102">
                  <c:v>40330</c:v>
                </c:pt>
                <c:pt idx="103">
                  <c:v>40360</c:v>
                </c:pt>
                <c:pt idx="104">
                  <c:v>40391</c:v>
                </c:pt>
                <c:pt idx="105">
                  <c:v>40422</c:v>
                </c:pt>
                <c:pt idx="106">
                  <c:v>40452</c:v>
                </c:pt>
                <c:pt idx="107">
                  <c:v>40483</c:v>
                </c:pt>
                <c:pt idx="108">
                  <c:v>40513</c:v>
                </c:pt>
                <c:pt idx="109">
                  <c:v>40544</c:v>
                </c:pt>
                <c:pt idx="110">
                  <c:v>40575</c:v>
                </c:pt>
                <c:pt idx="111">
                  <c:v>40603</c:v>
                </c:pt>
                <c:pt idx="112">
                  <c:v>40634</c:v>
                </c:pt>
                <c:pt idx="113">
                  <c:v>40664</c:v>
                </c:pt>
                <c:pt idx="114">
                  <c:v>40695</c:v>
                </c:pt>
                <c:pt idx="115">
                  <c:v>40725</c:v>
                </c:pt>
                <c:pt idx="116">
                  <c:v>40756</c:v>
                </c:pt>
                <c:pt idx="117">
                  <c:v>40787</c:v>
                </c:pt>
                <c:pt idx="118">
                  <c:v>40817</c:v>
                </c:pt>
                <c:pt idx="119">
                  <c:v>40848</c:v>
                </c:pt>
                <c:pt idx="120">
                  <c:v>40878</c:v>
                </c:pt>
                <c:pt idx="121">
                  <c:v>40909</c:v>
                </c:pt>
                <c:pt idx="122">
                  <c:v>40940</c:v>
                </c:pt>
                <c:pt idx="123">
                  <c:v>40969</c:v>
                </c:pt>
                <c:pt idx="124">
                  <c:v>41000</c:v>
                </c:pt>
                <c:pt idx="125">
                  <c:v>41030</c:v>
                </c:pt>
                <c:pt idx="126">
                  <c:v>41061</c:v>
                </c:pt>
                <c:pt idx="127">
                  <c:v>41091</c:v>
                </c:pt>
                <c:pt idx="128">
                  <c:v>41122</c:v>
                </c:pt>
                <c:pt idx="129">
                  <c:v>41153</c:v>
                </c:pt>
                <c:pt idx="130">
                  <c:v>41183</c:v>
                </c:pt>
                <c:pt idx="131">
                  <c:v>41214</c:v>
                </c:pt>
                <c:pt idx="132">
                  <c:v>41244</c:v>
                </c:pt>
                <c:pt idx="133">
                  <c:v>41275</c:v>
                </c:pt>
                <c:pt idx="134">
                  <c:v>41306</c:v>
                </c:pt>
                <c:pt idx="135">
                  <c:v>41334</c:v>
                </c:pt>
                <c:pt idx="136">
                  <c:v>41365</c:v>
                </c:pt>
                <c:pt idx="137">
                  <c:v>41395</c:v>
                </c:pt>
                <c:pt idx="138">
                  <c:v>41426</c:v>
                </c:pt>
                <c:pt idx="139">
                  <c:v>41456</c:v>
                </c:pt>
                <c:pt idx="140">
                  <c:v>41487</c:v>
                </c:pt>
                <c:pt idx="141">
                  <c:v>41518</c:v>
                </c:pt>
                <c:pt idx="142">
                  <c:v>41548</c:v>
                </c:pt>
                <c:pt idx="143">
                  <c:v>41579</c:v>
                </c:pt>
                <c:pt idx="144">
                  <c:v>41609</c:v>
                </c:pt>
                <c:pt idx="145">
                  <c:v>41640</c:v>
                </c:pt>
                <c:pt idx="146">
                  <c:v>41671</c:v>
                </c:pt>
                <c:pt idx="147">
                  <c:v>41699</c:v>
                </c:pt>
                <c:pt idx="148">
                  <c:v>41730</c:v>
                </c:pt>
                <c:pt idx="149">
                  <c:v>41760</c:v>
                </c:pt>
                <c:pt idx="150">
                  <c:v>41791</c:v>
                </c:pt>
                <c:pt idx="151">
                  <c:v>41821</c:v>
                </c:pt>
                <c:pt idx="152">
                  <c:v>41852</c:v>
                </c:pt>
                <c:pt idx="153">
                  <c:v>41883</c:v>
                </c:pt>
                <c:pt idx="154">
                  <c:v>41913</c:v>
                </c:pt>
                <c:pt idx="155">
                  <c:v>41944</c:v>
                </c:pt>
                <c:pt idx="156">
                  <c:v>41974</c:v>
                </c:pt>
                <c:pt idx="157">
                  <c:v>42005</c:v>
                </c:pt>
                <c:pt idx="158">
                  <c:v>42036</c:v>
                </c:pt>
                <c:pt idx="159">
                  <c:v>42064</c:v>
                </c:pt>
                <c:pt idx="160">
                  <c:v>42095</c:v>
                </c:pt>
                <c:pt idx="161">
                  <c:v>42125</c:v>
                </c:pt>
                <c:pt idx="162">
                  <c:v>42156</c:v>
                </c:pt>
                <c:pt idx="163">
                  <c:v>42186</c:v>
                </c:pt>
                <c:pt idx="164">
                  <c:v>42217</c:v>
                </c:pt>
                <c:pt idx="165">
                  <c:v>42248</c:v>
                </c:pt>
                <c:pt idx="166">
                  <c:v>42278</c:v>
                </c:pt>
                <c:pt idx="167">
                  <c:v>42309</c:v>
                </c:pt>
                <c:pt idx="168">
                  <c:v>42339</c:v>
                </c:pt>
                <c:pt idx="169">
                  <c:v>42370</c:v>
                </c:pt>
                <c:pt idx="170">
                  <c:v>42401</c:v>
                </c:pt>
                <c:pt idx="171">
                  <c:v>42430</c:v>
                </c:pt>
                <c:pt idx="172">
                  <c:v>42461</c:v>
                </c:pt>
                <c:pt idx="173">
                  <c:v>42491</c:v>
                </c:pt>
                <c:pt idx="174">
                  <c:v>42522</c:v>
                </c:pt>
                <c:pt idx="175">
                  <c:v>42552</c:v>
                </c:pt>
                <c:pt idx="176">
                  <c:v>42583</c:v>
                </c:pt>
                <c:pt idx="177">
                  <c:v>42614</c:v>
                </c:pt>
                <c:pt idx="178">
                  <c:v>42644</c:v>
                </c:pt>
                <c:pt idx="179">
                  <c:v>42675</c:v>
                </c:pt>
                <c:pt idx="180">
                  <c:v>42705</c:v>
                </c:pt>
                <c:pt idx="181">
                  <c:v>42736</c:v>
                </c:pt>
                <c:pt idx="182">
                  <c:v>42767</c:v>
                </c:pt>
                <c:pt idx="183">
                  <c:v>42795</c:v>
                </c:pt>
                <c:pt idx="184">
                  <c:v>42826</c:v>
                </c:pt>
                <c:pt idx="185">
                  <c:v>42856</c:v>
                </c:pt>
                <c:pt idx="186">
                  <c:v>42887</c:v>
                </c:pt>
                <c:pt idx="187">
                  <c:v>42917</c:v>
                </c:pt>
                <c:pt idx="188">
                  <c:v>42948</c:v>
                </c:pt>
                <c:pt idx="189">
                  <c:v>42979</c:v>
                </c:pt>
                <c:pt idx="190">
                  <c:v>43009</c:v>
                </c:pt>
                <c:pt idx="191">
                  <c:v>43040</c:v>
                </c:pt>
                <c:pt idx="192">
                  <c:v>43070</c:v>
                </c:pt>
                <c:pt idx="193">
                  <c:v>43101</c:v>
                </c:pt>
                <c:pt idx="194">
                  <c:v>43132</c:v>
                </c:pt>
                <c:pt idx="195">
                  <c:v>43160</c:v>
                </c:pt>
                <c:pt idx="196">
                  <c:v>43191</c:v>
                </c:pt>
                <c:pt idx="197">
                  <c:v>43221</c:v>
                </c:pt>
                <c:pt idx="198">
                  <c:v>43252</c:v>
                </c:pt>
                <c:pt idx="199">
                  <c:v>43282</c:v>
                </c:pt>
                <c:pt idx="200">
                  <c:v>43313</c:v>
                </c:pt>
                <c:pt idx="201">
                  <c:v>43344</c:v>
                </c:pt>
                <c:pt idx="202">
                  <c:v>43374</c:v>
                </c:pt>
                <c:pt idx="203">
                  <c:v>43405</c:v>
                </c:pt>
                <c:pt idx="204">
                  <c:v>43435</c:v>
                </c:pt>
                <c:pt idx="205">
                  <c:v>43466</c:v>
                </c:pt>
                <c:pt idx="206">
                  <c:v>43497</c:v>
                </c:pt>
                <c:pt idx="207">
                  <c:v>43525</c:v>
                </c:pt>
                <c:pt idx="208">
                  <c:v>43556</c:v>
                </c:pt>
                <c:pt idx="209">
                  <c:v>43586</c:v>
                </c:pt>
                <c:pt idx="210">
                  <c:v>43617</c:v>
                </c:pt>
                <c:pt idx="211">
                  <c:v>43647</c:v>
                </c:pt>
                <c:pt idx="212">
                  <c:v>43678</c:v>
                </c:pt>
                <c:pt idx="213">
                  <c:v>43709</c:v>
                </c:pt>
                <c:pt idx="214">
                  <c:v>43739</c:v>
                </c:pt>
                <c:pt idx="215">
                  <c:v>43770</c:v>
                </c:pt>
                <c:pt idx="216">
                  <c:v>43800</c:v>
                </c:pt>
                <c:pt idx="217">
                  <c:v>43831</c:v>
                </c:pt>
                <c:pt idx="218">
                  <c:v>43862</c:v>
                </c:pt>
                <c:pt idx="219">
                  <c:v>43891</c:v>
                </c:pt>
                <c:pt idx="220">
                  <c:v>43922</c:v>
                </c:pt>
                <c:pt idx="221">
                  <c:v>43952</c:v>
                </c:pt>
              </c:numCache>
            </c:numRef>
          </c:cat>
          <c:val>
            <c:numRef>
              <c:f>'TO Promedio y Var. 12 meses'!$F$14:$F$235</c:f>
              <c:numCache>
                <c:formatCode>0.0</c:formatCode>
                <c:ptCount val="222"/>
                <c:pt idx="0">
                  <c:v>53.089339825175955</c:v>
                </c:pt>
                <c:pt idx="1">
                  <c:v>53.021300105370521</c:v>
                </c:pt>
                <c:pt idx="2">
                  <c:v>53.021975251288261</c:v>
                </c:pt>
                <c:pt idx="3">
                  <c:v>52.982980943388384</c:v>
                </c:pt>
                <c:pt idx="4">
                  <c:v>53.078534996106178</c:v>
                </c:pt>
                <c:pt idx="5">
                  <c:v>53.227286121276585</c:v>
                </c:pt>
                <c:pt idx="6">
                  <c:v>53.19100032189818</c:v>
                </c:pt>
                <c:pt idx="7">
                  <c:v>53.249060287600919</c:v>
                </c:pt>
                <c:pt idx="8">
                  <c:v>53.137663373592169</c:v>
                </c:pt>
                <c:pt idx="9">
                  <c:v>52.996610875147333</c:v>
                </c:pt>
                <c:pt idx="10">
                  <c:v>53.001023261089131</c:v>
                </c:pt>
                <c:pt idx="11">
                  <c:v>52.812957201130992</c:v>
                </c:pt>
                <c:pt idx="12">
                  <c:v>52.563496230843292</c:v>
                </c:pt>
                <c:pt idx="13">
                  <c:v>52.543618132898423</c:v>
                </c:pt>
                <c:pt idx="14">
                  <c:v>52.530861259677145</c:v>
                </c:pt>
                <c:pt idx="15">
                  <c:v>52.690522616932405</c:v>
                </c:pt>
                <c:pt idx="16">
                  <c:v>52.752743218815944</c:v>
                </c:pt>
                <c:pt idx="17">
                  <c:v>52.90912188082077</c:v>
                </c:pt>
                <c:pt idx="18">
                  <c:v>53.009921823631963</c:v>
                </c:pt>
                <c:pt idx="19">
                  <c:v>53.024526191127997</c:v>
                </c:pt>
                <c:pt idx="20">
                  <c:v>53.236370458174925</c:v>
                </c:pt>
                <c:pt idx="21">
                  <c:v>53.411342088828349</c:v>
                </c:pt>
                <c:pt idx="22">
                  <c:v>53.547315727662642</c:v>
                </c:pt>
                <c:pt idx="23">
                  <c:v>53.706231296836968</c:v>
                </c:pt>
                <c:pt idx="24">
                  <c:v>53.955058630064322</c:v>
                </c:pt>
                <c:pt idx="25">
                  <c:v>53.969749702957309</c:v>
                </c:pt>
                <c:pt idx="26">
                  <c:v>53.966488873389842</c:v>
                </c:pt>
                <c:pt idx="27">
                  <c:v>53.903101498042815</c:v>
                </c:pt>
                <c:pt idx="28">
                  <c:v>53.848654191784867</c:v>
                </c:pt>
                <c:pt idx="29">
                  <c:v>53.700481875996843</c:v>
                </c:pt>
                <c:pt idx="30">
                  <c:v>53.622051262299465</c:v>
                </c:pt>
                <c:pt idx="31">
                  <c:v>53.668142889438109</c:v>
                </c:pt>
                <c:pt idx="32">
                  <c:v>53.553481397897478</c:v>
                </c:pt>
                <c:pt idx="33">
                  <c:v>53.451794973923171</c:v>
                </c:pt>
                <c:pt idx="34">
                  <c:v>53.310199661443079</c:v>
                </c:pt>
                <c:pt idx="35">
                  <c:v>53.211850534874117</c:v>
                </c:pt>
                <c:pt idx="36">
                  <c:v>53.072696563152903</c:v>
                </c:pt>
                <c:pt idx="37">
                  <c:v>53.094087638577378</c:v>
                </c:pt>
                <c:pt idx="38">
                  <c:v>53.024016719164173</c:v>
                </c:pt>
                <c:pt idx="39">
                  <c:v>52.898255855978725</c:v>
                </c:pt>
                <c:pt idx="40">
                  <c:v>52.910156294307761</c:v>
                </c:pt>
                <c:pt idx="41">
                  <c:v>52.88768458724018</c:v>
                </c:pt>
                <c:pt idx="42">
                  <c:v>52.965004455223777</c:v>
                </c:pt>
                <c:pt idx="43">
                  <c:v>53.009401151659176</c:v>
                </c:pt>
                <c:pt idx="44">
                  <c:v>53.03342972782486</c:v>
                </c:pt>
                <c:pt idx="45">
                  <c:v>53.08471502763836</c:v>
                </c:pt>
                <c:pt idx="46">
                  <c:v>53.220020028974403</c:v>
                </c:pt>
                <c:pt idx="47">
                  <c:v>53.244703635146102</c:v>
                </c:pt>
                <c:pt idx="48">
                  <c:v>53.378510475682013</c:v>
                </c:pt>
                <c:pt idx="49">
                  <c:v>53.350848114511273</c:v>
                </c:pt>
                <c:pt idx="50">
                  <c:v>53.423311638534123</c:v>
                </c:pt>
                <c:pt idx="51">
                  <c:v>53.570052922773364</c:v>
                </c:pt>
                <c:pt idx="52">
                  <c:v>53.505450308847351</c:v>
                </c:pt>
                <c:pt idx="53">
                  <c:v>53.490859632382517</c:v>
                </c:pt>
                <c:pt idx="54">
                  <c:v>53.633639791869179</c:v>
                </c:pt>
                <c:pt idx="55">
                  <c:v>53.533915478596633</c:v>
                </c:pt>
                <c:pt idx="56">
                  <c:v>53.351951337746293</c:v>
                </c:pt>
                <c:pt idx="57">
                  <c:v>53.044088666950479</c:v>
                </c:pt>
                <c:pt idx="58">
                  <c:v>52.692599576419575</c:v>
                </c:pt>
                <c:pt idx="59">
                  <c:v>52.370135616401399</c:v>
                </c:pt>
                <c:pt idx="60">
                  <c:v>52.013423350518281</c:v>
                </c:pt>
                <c:pt idx="61">
                  <c:v>51.756050162637571</c:v>
                </c:pt>
                <c:pt idx="62">
                  <c:v>51.643980429093546</c:v>
                </c:pt>
                <c:pt idx="63">
                  <c:v>51.349694237659584</c:v>
                </c:pt>
                <c:pt idx="64">
                  <c:v>51.369303624890961</c:v>
                </c:pt>
                <c:pt idx="65">
                  <c:v>51.236293002020631</c:v>
                </c:pt>
                <c:pt idx="66">
                  <c:v>51.011257640646818</c:v>
                </c:pt>
                <c:pt idx="67">
                  <c:v>50.88481787855401</c:v>
                </c:pt>
                <c:pt idx="68">
                  <c:v>50.91733115418748</c:v>
                </c:pt>
                <c:pt idx="69">
                  <c:v>51.090845546873254</c:v>
                </c:pt>
                <c:pt idx="70">
                  <c:v>51.370260280768768</c:v>
                </c:pt>
                <c:pt idx="71">
                  <c:v>51.639673396226755</c:v>
                </c:pt>
                <c:pt idx="72">
                  <c:v>51.768790013563631</c:v>
                </c:pt>
                <c:pt idx="73">
                  <c:v>51.865785901919587</c:v>
                </c:pt>
                <c:pt idx="74">
                  <c:v>51.922931687275728</c:v>
                </c:pt>
                <c:pt idx="75">
                  <c:v>52.137688534706399</c:v>
                </c:pt>
                <c:pt idx="76">
                  <c:v>52.190599851882901</c:v>
                </c:pt>
                <c:pt idx="77">
                  <c:v>52.329567241690519</c:v>
                </c:pt>
                <c:pt idx="78">
                  <c:v>52.266527725856285</c:v>
                </c:pt>
                <c:pt idx="79">
                  <c:v>52.289335236286945</c:v>
                </c:pt>
                <c:pt idx="80">
                  <c:v>52.307427330226282</c:v>
                </c:pt>
                <c:pt idx="81">
                  <c:v>52.311184913324077</c:v>
                </c:pt>
                <c:pt idx="82">
                  <c:v>52.157835498338819</c:v>
                </c:pt>
                <c:pt idx="83">
                  <c:v>51.9305200707335</c:v>
                </c:pt>
                <c:pt idx="84">
                  <c:v>51.912967024984489</c:v>
                </c:pt>
                <c:pt idx="85">
                  <c:v>51.929219881046471</c:v>
                </c:pt>
                <c:pt idx="86">
                  <c:v>51.954253837637559</c:v>
                </c:pt>
                <c:pt idx="87">
                  <c:v>51.985555604047704</c:v>
                </c:pt>
                <c:pt idx="88">
                  <c:v>52.081712233570933</c:v>
                </c:pt>
                <c:pt idx="89">
                  <c:v>52.22014608818484</c:v>
                </c:pt>
                <c:pt idx="90">
                  <c:v>52.505535590288531</c:v>
                </c:pt>
                <c:pt idx="91">
                  <c:v>52.694502969362553</c:v>
                </c:pt>
                <c:pt idx="92">
                  <c:v>52.849463863589506</c:v>
                </c:pt>
                <c:pt idx="93">
                  <c:v>52.949446352828943</c:v>
                </c:pt>
                <c:pt idx="94">
                  <c:v>53.269135293402947</c:v>
                </c:pt>
                <c:pt idx="95">
                  <c:v>53.652190714928935</c:v>
                </c:pt>
                <c:pt idx="96">
                  <c:v>53.925583402812862</c:v>
                </c:pt>
                <c:pt idx="97">
                  <c:v>54.149994465746488</c:v>
                </c:pt>
                <c:pt idx="98">
                  <c:v>54.348787206516192</c:v>
                </c:pt>
                <c:pt idx="99">
                  <c:v>54.422280250458577</c:v>
                </c:pt>
                <c:pt idx="100">
                  <c:v>54.531843752466727</c:v>
                </c:pt>
                <c:pt idx="101">
                  <c:v>54.572551376033083</c:v>
                </c:pt>
                <c:pt idx="102">
                  <c:v>54.651705169868571</c:v>
                </c:pt>
                <c:pt idx="103">
                  <c:v>54.714217162630149</c:v>
                </c:pt>
                <c:pt idx="104">
                  <c:v>54.89867000323904</c:v>
                </c:pt>
                <c:pt idx="105">
                  <c:v>55.177041065580454</c:v>
                </c:pt>
                <c:pt idx="106">
                  <c:v>55.245231847677708</c:v>
                </c:pt>
                <c:pt idx="107">
                  <c:v>55.319907612120922</c:v>
                </c:pt>
                <c:pt idx="108">
                  <c:v>55.355402877749384</c:v>
                </c:pt>
                <c:pt idx="109">
                  <c:v>55.443432563615268</c:v>
                </c:pt>
                <c:pt idx="110">
                  <c:v>55.42959405118183</c:v>
                </c:pt>
                <c:pt idx="111">
                  <c:v>55.558820909486606</c:v>
                </c:pt>
                <c:pt idx="112">
                  <c:v>55.587915190888737</c:v>
                </c:pt>
                <c:pt idx="113">
                  <c:v>55.712881795154772</c:v>
                </c:pt>
                <c:pt idx="114">
                  <c:v>55.787300516145365</c:v>
                </c:pt>
                <c:pt idx="115">
                  <c:v>55.901673962107971</c:v>
                </c:pt>
                <c:pt idx="116">
                  <c:v>55.974923013328826</c:v>
                </c:pt>
                <c:pt idx="117">
                  <c:v>56.058987032826515</c:v>
                </c:pt>
                <c:pt idx="118">
                  <c:v>56.350136891123476</c:v>
                </c:pt>
                <c:pt idx="119">
                  <c:v>56.572856546718832</c:v>
                </c:pt>
                <c:pt idx="120">
                  <c:v>56.788864677804021</c:v>
                </c:pt>
                <c:pt idx="121">
                  <c:v>56.945212282893806</c:v>
                </c:pt>
                <c:pt idx="122">
                  <c:v>57.138089605554065</c:v>
                </c:pt>
                <c:pt idx="123">
                  <c:v>57.280869934618799</c:v>
                </c:pt>
                <c:pt idx="124">
                  <c:v>57.425162273573363</c:v>
                </c:pt>
                <c:pt idx="125">
                  <c:v>57.580615144605964</c:v>
                </c:pt>
                <c:pt idx="126">
                  <c:v>57.809174542858962</c:v>
                </c:pt>
                <c:pt idx="127">
                  <c:v>57.910141699806552</c:v>
                </c:pt>
                <c:pt idx="128">
                  <c:v>58.052531535116181</c:v>
                </c:pt>
                <c:pt idx="129">
                  <c:v>58.01997171033247</c:v>
                </c:pt>
                <c:pt idx="130">
                  <c:v>57.942545721662448</c:v>
                </c:pt>
                <c:pt idx="131">
                  <c:v>57.848166951321957</c:v>
                </c:pt>
                <c:pt idx="132">
                  <c:v>57.838972623459334</c:v>
                </c:pt>
                <c:pt idx="133">
                  <c:v>57.856289301101356</c:v>
                </c:pt>
                <c:pt idx="134">
                  <c:v>57.811602801205879</c:v>
                </c:pt>
                <c:pt idx="135">
                  <c:v>57.723760254151671</c:v>
                </c:pt>
                <c:pt idx="136">
                  <c:v>57.683683724167622</c:v>
                </c:pt>
                <c:pt idx="137">
                  <c:v>57.722934026475457</c:v>
                </c:pt>
                <c:pt idx="138">
                  <c:v>57.644136094752668</c:v>
                </c:pt>
                <c:pt idx="139">
                  <c:v>57.693507366073106</c:v>
                </c:pt>
                <c:pt idx="140">
                  <c:v>57.731031694276965</c:v>
                </c:pt>
                <c:pt idx="141">
                  <c:v>57.792279808957346</c:v>
                </c:pt>
                <c:pt idx="142">
                  <c:v>57.874432626093743</c:v>
                </c:pt>
                <c:pt idx="143">
                  <c:v>57.914522314285186</c:v>
                </c:pt>
                <c:pt idx="144">
                  <c:v>57.968832964591421</c:v>
                </c:pt>
                <c:pt idx="145">
                  <c:v>58.002501886767043</c:v>
                </c:pt>
                <c:pt idx="146">
                  <c:v>58.010370969627623</c:v>
                </c:pt>
                <c:pt idx="147">
                  <c:v>58.031437553273996</c:v>
                </c:pt>
                <c:pt idx="148">
                  <c:v>58.125128714325797</c:v>
                </c:pt>
                <c:pt idx="149">
                  <c:v>58.091296074999939</c:v>
                </c:pt>
                <c:pt idx="150">
                  <c:v>58.133440638231285</c:v>
                </c:pt>
                <c:pt idx="151">
                  <c:v>58.119763478651159</c:v>
                </c:pt>
                <c:pt idx="152">
                  <c:v>58.151453928569246</c:v>
                </c:pt>
                <c:pt idx="153">
                  <c:v>58.247305447131204</c:v>
                </c:pt>
                <c:pt idx="154">
                  <c:v>58.276715214104946</c:v>
                </c:pt>
                <c:pt idx="155">
                  <c:v>58.401010226289877</c:v>
                </c:pt>
                <c:pt idx="156">
                  <c:v>58.38597435528262</c:v>
                </c:pt>
                <c:pt idx="157">
                  <c:v>58.417038641315514</c:v>
                </c:pt>
                <c:pt idx="158">
                  <c:v>58.508535298816064</c:v>
                </c:pt>
                <c:pt idx="159">
                  <c:v>58.634121087657178</c:v>
                </c:pt>
                <c:pt idx="160">
                  <c:v>58.729726170744016</c:v>
                </c:pt>
                <c:pt idx="161">
                  <c:v>58.770617709190439</c:v>
                </c:pt>
                <c:pt idx="162">
                  <c:v>58.833121397825614</c:v>
                </c:pt>
                <c:pt idx="163">
                  <c:v>58.892155651981682</c:v>
                </c:pt>
                <c:pt idx="164">
                  <c:v>58.882986608374495</c:v>
                </c:pt>
                <c:pt idx="165">
                  <c:v>58.846186611156305</c:v>
                </c:pt>
                <c:pt idx="166">
                  <c:v>58.857495589101752</c:v>
                </c:pt>
                <c:pt idx="167">
                  <c:v>58.902679522175426</c:v>
                </c:pt>
                <c:pt idx="168">
                  <c:v>58.956444086617921</c:v>
                </c:pt>
                <c:pt idx="169">
                  <c:v>58.950450494642119</c:v>
                </c:pt>
                <c:pt idx="170">
                  <c:v>58.995771625673235</c:v>
                </c:pt>
                <c:pt idx="171">
                  <c:v>58.883414688691801</c:v>
                </c:pt>
                <c:pt idx="172">
                  <c:v>58.84069388850363</c:v>
                </c:pt>
                <c:pt idx="173">
                  <c:v>58.791292642961317</c:v>
                </c:pt>
                <c:pt idx="174">
                  <c:v>58.767855516894706</c:v>
                </c:pt>
                <c:pt idx="175">
                  <c:v>58.680036231689229</c:v>
                </c:pt>
                <c:pt idx="176">
                  <c:v>58.674057903019538</c:v>
                </c:pt>
                <c:pt idx="177">
                  <c:v>58.674068859934842</c:v>
                </c:pt>
                <c:pt idx="178">
                  <c:v>58.620797689311132</c:v>
                </c:pt>
                <c:pt idx="179">
                  <c:v>58.576670072004823</c:v>
                </c:pt>
                <c:pt idx="180">
                  <c:v>58.531243509249379</c:v>
                </c:pt>
                <c:pt idx="181">
                  <c:v>58.487921629480958</c:v>
                </c:pt>
                <c:pt idx="182">
                  <c:v>58.431035170442875</c:v>
                </c:pt>
                <c:pt idx="183">
                  <c:v>58.474364365839513</c:v>
                </c:pt>
                <c:pt idx="184">
                  <c:v>58.51639752560132</c:v>
                </c:pt>
                <c:pt idx="185">
                  <c:v>58.509613783093236</c:v>
                </c:pt>
                <c:pt idx="186">
                  <c:v>58.565208669507676</c:v>
                </c:pt>
                <c:pt idx="187">
                  <c:v>58.58355864802963</c:v>
                </c:pt>
                <c:pt idx="188">
                  <c:v>58.568921954215803</c:v>
                </c:pt>
                <c:pt idx="189">
                  <c:v>58.52899705495178</c:v>
                </c:pt>
                <c:pt idx="190">
                  <c:v>58.460571030420084</c:v>
                </c:pt>
                <c:pt idx="191">
                  <c:v>58.377151719278054</c:v>
                </c:pt>
                <c:pt idx="192">
                  <c:v>58.353874346591205</c:v>
                </c:pt>
                <c:pt idx="193">
                  <c:v>58.30868613410609</c:v>
                </c:pt>
                <c:pt idx="194">
                  <c:v>58.244429096629439</c:v>
                </c:pt>
                <c:pt idx="195">
                  <c:v>58.21045352696806</c:v>
                </c:pt>
                <c:pt idx="196">
                  <c:v>58.147122829397752</c:v>
                </c:pt>
                <c:pt idx="197">
                  <c:v>58.125022053514243</c:v>
                </c:pt>
                <c:pt idx="198">
                  <c:v>58.027196899939263</c:v>
                </c:pt>
                <c:pt idx="199">
                  <c:v>58.020688201884347</c:v>
                </c:pt>
                <c:pt idx="200">
                  <c:v>57.992217467451887</c:v>
                </c:pt>
                <c:pt idx="201">
                  <c:v>57.995522509031623</c:v>
                </c:pt>
                <c:pt idx="202">
                  <c:v>57.934988450345294</c:v>
                </c:pt>
                <c:pt idx="203">
                  <c:v>57.783791148147564</c:v>
                </c:pt>
                <c:pt idx="204">
                  <c:v>57.786014173956346</c:v>
                </c:pt>
                <c:pt idx="205">
                  <c:v>57.747035382017998</c:v>
                </c:pt>
                <c:pt idx="206">
                  <c:v>57.736256264807487</c:v>
                </c:pt>
                <c:pt idx="207">
                  <c:v>57.686201692890847</c:v>
                </c:pt>
                <c:pt idx="208">
                  <c:v>57.459601634509163</c:v>
                </c:pt>
                <c:pt idx="209">
                  <c:v>57.337436892255973</c:v>
                </c:pt>
                <c:pt idx="210">
                  <c:v>57.270097024052291</c:v>
                </c:pt>
                <c:pt idx="211">
                  <c:v>57.169024419647677</c:v>
                </c:pt>
                <c:pt idx="212">
                  <c:v>56.988656803366524</c:v>
                </c:pt>
                <c:pt idx="213">
                  <c:v>56.827017384899115</c:v>
                </c:pt>
                <c:pt idx="214">
                  <c:v>56.704524897587014</c:v>
                </c:pt>
                <c:pt idx="215">
                  <c:v>56.730947264423698</c:v>
                </c:pt>
                <c:pt idx="216">
                  <c:v>56.628686245117763</c:v>
                </c:pt>
                <c:pt idx="217">
                  <c:v>56.548445669223987</c:v>
                </c:pt>
                <c:pt idx="218">
                  <c:v>56.475530569235836</c:v>
                </c:pt>
                <c:pt idx="219">
                  <c:v>56.084609868955482</c:v>
                </c:pt>
                <c:pt idx="220">
                  <c:v>54.900074882244809</c:v>
                </c:pt>
                <c:pt idx="221">
                  <c:v>53.814455807699851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BA9A-4FA4-AEDC-5869BF2B8711}"/>
            </c:ext>
          </c:extLst>
        </c:ser>
        <c:ser>
          <c:idx val="0"/>
          <c:order val="1"/>
          <c:tx>
            <c:strRef>
              <c:f>'TO Promedio y Var. 12 meses'!$B$1:$E$1</c:f>
              <c:strCache>
                <c:ptCount val="1"/>
                <c:pt idx="0">
                  <c:v>TO 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Pt>
            <c:idx val="209"/>
            <c:marker>
              <c:symbol val="circle"/>
              <c:size val="12"/>
              <c:spPr>
                <a:solidFill>
                  <a:srgbClr val="FF87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BA9A-4FA4-AEDC-5869BF2B8711}"/>
              </c:ext>
            </c:extLst>
          </c:dPt>
          <c:dPt>
            <c:idx val="220"/>
            <c:marker>
              <c:symbol val="circle"/>
              <c:size val="12"/>
              <c:spPr>
                <a:solidFill>
                  <a:srgbClr val="FF87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BA9A-4FA4-AEDC-5869BF2B8711}"/>
              </c:ext>
            </c:extLst>
          </c:dPt>
          <c:dPt>
            <c:idx val="221"/>
            <c:marker>
              <c:symbol val="circle"/>
              <c:size val="12"/>
              <c:spPr>
                <a:solidFill>
                  <a:srgbClr val="FF87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BA9A-4FA4-AEDC-5869BF2B8711}"/>
              </c:ext>
            </c:extLst>
          </c:dPt>
          <c:dLbls>
            <c:dLbl>
              <c:idx val="209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A9A-4FA4-AEDC-5869BF2B8711}"/>
                </c:ext>
              </c:extLst>
            </c:dLbl>
            <c:dLbl>
              <c:idx val="220"/>
              <c:layout>
                <c:manualLayout>
                  <c:x val="-0.10418450037094105"/>
                  <c:y val="-9.40158074872127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A9A-4FA4-AEDC-5869BF2B8711}"/>
                </c:ext>
              </c:extLst>
            </c:dLbl>
            <c:dLbl>
              <c:idx val="221"/>
              <c:layout>
                <c:manualLayout>
                  <c:x val="-0.10191961992809467"/>
                  <c:y val="-9.40158074872116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A9A-4FA4-AEDC-5869BF2B871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87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'TD Promedio y Var. 12 meses'!$A$14:$A$235</c:f>
              <c:numCache>
                <c:formatCode>mmm\-yy</c:formatCode>
                <c:ptCount val="222"/>
                <c:pt idx="0">
                  <c:v>37226</c:v>
                </c:pt>
                <c:pt idx="1">
                  <c:v>37257</c:v>
                </c:pt>
                <c:pt idx="2">
                  <c:v>37288</c:v>
                </c:pt>
                <c:pt idx="3">
                  <c:v>37316</c:v>
                </c:pt>
                <c:pt idx="4">
                  <c:v>37347</c:v>
                </c:pt>
                <c:pt idx="5">
                  <c:v>37377</c:v>
                </c:pt>
                <c:pt idx="6">
                  <c:v>37408</c:v>
                </c:pt>
                <c:pt idx="7">
                  <c:v>37438</c:v>
                </c:pt>
                <c:pt idx="8">
                  <c:v>37469</c:v>
                </c:pt>
                <c:pt idx="9">
                  <c:v>37500</c:v>
                </c:pt>
                <c:pt idx="10">
                  <c:v>37530</c:v>
                </c:pt>
                <c:pt idx="11">
                  <c:v>37561</c:v>
                </c:pt>
                <c:pt idx="12">
                  <c:v>37591</c:v>
                </c:pt>
                <c:pt idx="13">
                  <c:v>37622</c:v>
                </c:pt>
                <c:pt idx="14">
                  <c:v>37653</c:v>
                </c:pt>
                <c:pt idx="15">
                  <c:v>37681</c:v>
                </c:pt>
                <c:pt idx="16">
                  <c:v>37712</c:v>
                </c:pt>
                <c:pt idx="17">
                  <c:v>37742</c:v>
                </c:pt>
                <c:pt idx="18">
                  <c:v>37773</c:v>
                </c:pt>
                <c:pt idx="19">
                  <c:v>37803</c:v>
                </c:pt>
                <c:pt idx="20">
                  <c:v>37834</c:v>
                </c:pt>
                <c:pt idx="21">
                  <c:v>37865</c:v>
                </c:pt>
                <c:pt idx="22">
                  <c:v>37895</c:v>
                </c:pt>
                <c:pt idx="23">
                  <c:v>37926</c:v>
                </c:pt>
                <c:pt idx="24">
                  <c:v>37956</c:v>
                </c:pt>
                <c:pt idx="25">
                  <c:v>37987</c:v>
                </c:pt>
                <c:pt idx="26">
                  <c:v>38018</c:v>
                </c:pt>
                <c:pt idx="27">
                  <c:v>38047</c:v>
                </c:pt>
                <c:pt idx="28">
                  <c:v>38078</c:v>
                </c:pt>
                <c:pt idx="29">
                  <c:v>38108</c:v>
                </c:pt>
                <c:pt idx="30">
                  <c:v>38139</c:v>
                </c:pt>
                <c:pt idx="31">
                  <c:v>38169</c:v>
                </c:pt>
                <c:pt idx="32">
                  <c:v>38200</c:v>
                </c:pt>
                <c:pt idx="33">
                  <c:v>38231</c:v>
                </c:pt>
                <c:pt idx="34">
                  <c:v>38261</c:v>
                </c:pt>
                <c:pt idx="35">
                  <c:v>38292</c:v>
                </c:pt>
                <c:pt idx="36">
                  <c:v>38322</c:v>
                </c:pt>
                <c:pt idx="37">
                  <c:v>38353</c:v>
                </c:pt>
                <c:pt idx="38">
                  <c:v>38384</c:v>
                </c:pt>
                <c:pt idx="39">
                  <c:v>38412</c:v>
                </c:pt>
                <c:pt idx="40">
                  <c:v>38443</c:v>
                </c:pt>
                <c:pt idx="41">
                  <c:v>38473</c:v>
                </c:pt>
                <c:pt idx="42">
                  <c:v>38504</c:v>
                </c:pt>
                <c:pt idx="43">
                  <c:v>38534</c:v>
                </c:pt>
                <c:pt idx="44">
                  <c:v>38565</c:v>
                </c:pt>
                <c:pt idx="45">
                  <c:v>38596</c:v>
                </c:pt>
                <c:pt idx="46">
                  <c:v>38626</c:v>
                </c:pt>
                <c:pt idx="47">
                  <c:v>38657</c:v>
                </c:pt>
                <c:pt idx="48">
                  <c:v>38687</c:v>
                </c:pt>
                <c:pt idx="49">
                  <c:v>38718</c:v>
                </c:pt>
                <c:pt idx="50">
                  <c:v>38749</c:v>
                </c:pt>
                <c:pt idx="51">
                  <c:v>38777</c:v>
                </c:pt>
                <c:pt idx="52">
                  <c:v>38808</c:v>
                </c:pt>
                <c:pt idx="53">
                  <c:v>38838</c:v>
                </c:pt>
                <c:pt idx="54">
                  <c:v>38869</c:v>
                </c:pt>
                <c:pt idx="55">
                  <c:v>38899</c:v>
                </c:pt>
                <c:pt idx="56">
                  <c:v>38930</c:v>
                </c:pt>
                <c:pt idx="57">
                  <c:v>38961</c:v>
                </c:pt>
                <c:pt idx="58">
                  <c:v>38991</c:v>
                </c:pt>
                <c:pt idx="59">
                  <c:v>39022</c:v>
                </c:pt>
                <c:pt idx="60">
                  <c:v>39052</c:v>
                </c:pt>
                <c:pt idx="61">
                  <c:v>39083</c:v>
                </c:pt>
                <c:pt idx="62">
                  <c:v>39114</c:v>
                </c:pt>
                <c:pt idx="63">
                  <c:v>39142</c:v>
                </c:pt>
                <c:pt idx="64">
                  <c:v>39173</c:v>
                </c:pt>
                <c:pt idx="65">
                  <c:v>39203</c:v>
                </c:pt>
                <c:pt idx="66">
                  <c:v>39234</c:v>
                </c:pt>
                <c:pt idx="67">
                  <c:v>39264</c:v>
                </c:pt>
                <c:pt idx="68">
                  <c:v>39295</c:v>
                </c:pt>
                <c:pt idx="69">
                  <c:v>39326</c:v>
                </c:pt>
                <c:pt idx="70">
                  <c:v>39356</c:v>
                </c:pt>
                <c:pt idx="71">
                  <c:v>39387</c:v>
                </c:pt>
                <c:pt idx="72">
                  <c:v>39417</c:v>
                </c:pt>
                <c:pt idx="73">
                  <c:v>39448</c:v>
                </c:pt>
                <c:pt idx="74">
                  <c:v>39479</c:v>
                </c:pt>
                <c:pt idx="75">
                  <c:v>39508</c:v>
                </c:pt>
                <c:pt idx="76">
                  <c:v>39539</c:v>
                </c:pt>
                <c:pt idx="77">
                  <c:v>39569</c:v>
                </c:pt>
                <c:pt idx="78">
                  <c:v>39600</c:v>
                </c:pt>
                <c:pt idx="79">
                  <c:v>39630</c:v>
                </c:pt>
                <c:pt idx="80">
                  <c:v>39661</c:v>
                </c:pt>
                <c:pt idx="81">
                  <c:v>39692</c:v>
                </c:pt>
                <c:pt idx="82">
                  <c:v>39722</c:v>
                </c:pt>
                <c:pt idx="83">
                  <c:v>39753</c:v>
                </c:pt>
                <c:pt idx="84">
                  <c:v>39783</c:v>
                </c:pt>
                <c:pt idx="85">
                  <c:v>39814</c:v>
                </c:pt>
                <c:pt idx="86">
                  <c:v>39845</c:v>
                </c:pt>
                <c:pt idx="87">
                  <c:v>39873</c:v>
                </c:pt>
                <c:pt idx="88">
                  <c:v>39904</c:v>
                </c:pt>
                <c:pt idx="89">
                  <c:v>39934</c:v>
                </c:pt>
                <c:pt idx="90">
                  <c:v>39965</c:v>
                </c:pt>
                <c:pt idx="91">
                  <c:v>39995</c:v>
                </c:pt>
                <c:pt idx="92">
                  <c:v>40026</c:v>
                </c:pt>
                <c:pt idx="93">
                  <c:v>40057</c:v>
                </c:pt>
                <c:pt idx="94">
                  <c:v>40087</c:v>
                </c:pt>
                <c:pt idx="95">
                  <c:v>40118</c:v>
                </c:pt>
                <c:pt idx="96">
                  <c:v>40148</c:v>
                </c:pt>
                <c:pt idx="97">
                  <c:v>40179</c:v>
                </c:pt>
                <c:pt idx="98">
                  <c:v>40210</c:v>
                </c:pt>
                <c:pt idx="99">
                  <c:v>40238</c:v>
                </c:pt>
                <c:pt idx="100">
                  <c:v>40269</c:v>
                </c:pt>
                <c:pt idx="101">
                  <c:v>40299</c:v>
                </c:pt>
                <c:pt idx="102">
                  <c:v>40330</c:v>
                </c:pt>
                <c:pt idx="103">
                  <c:v>40360</c:v>
                </c:pt>
                <c:pt idx="104">
                  <c:v>40391</c:v>
                </c:pt>
                <c:pt idx="105">
                  <c:v>40422</c:v>
                </c:pt>
                <c:pt idx="106">
                  <c:v>40452</c:v>
                </c:pt>
                <c:pt idx="107">
                  <c:v>40483</c:v>
                </c:pt>
                <c:pt idx="108">
                  <c:v>40513</c:v>
                </c:pt>
                <c:pt idx="109">
                  <c:v>40544</c:v>
                </c:pt>
                <c:pt idx="110">
                  <c:v>40575</c:v>
                </c:pt>
                <c:pt idx="111">
                  <c:v>40603</c:v>
                </c:pt>
                <c:pt idx="112">
                  <c:v>40634</c:v>
                </c:pt>
                <c:pt idx="113">
                  <c:v>40664</c:v>
                </c:pt>
                <c:pt idx="114">
                  <c:v>40695</c:v>
                </c:pt>
                <c:pt idx="115">
                  <c:v>40725</c:v>
                </c:pt>
                <c:pt idx="116">
                  <c:v>40756</c:v>
                </c:pt>
                <c:pt idx="117">
                  <c:v>40787</c:v>
                </c:pt>
                <c:pt idx="118">
                  <c:v>40817</c:v>
                </c:pt>
                <c:pt idx="119">
                  <c:v>40848</c:v>
                </c:pt>
                <c:pt idx="120">
                  <c:v>40878</c:v>
                </c:pt>
                <c:pt idx="121">
                  <c:v>40909</c:v>
                </c:pt>
                <c:pt idx="122">
                  <c:v>40940</c:v>
                </c:pt>
                <c:pt idx="123">
                  <c:v>40969</c:v>
                </c:pt>
                <c:pt idx="124">
                  <c:v>41000</c:v>
                </c:pt>
                <c:pt idx="125">
                  <c:v>41030</c:v>
                </c:pt>
                <c:pt idx="126">
                  <c:v>41061</c:v>
                </c:pt>
                <c:pt idx="127">
                  <c:v>41091</c:v>
                </c:pt>
                <c:pt idx="128">
                  <c:v>41122</c:v>
                </c:pt>
                <c:pt idx="129">
                  <c:v>41153</c:v>
                </c:pt>
                <c:pt idx="130">
                  <c:v>41183</c:v>
                </c:pt>
                <c:pt idx="131">
                  <c:v>41214</c:v>
                </c:pt>
                <c:pt idx="132">
                  <c:v>41244</c:v>
                </c:pt>
                <c:pt idx="133">
                  <c:v>41275</c:v>
                </c:pt>
                <c:pt idx="134">
                  <c:v>41306</c:v>
                </c:pt>
                <c:pt idx="135">
                  <c:v>41334</c:v>
                </c:pt>
                <c:pt idx="136">
                  <c:v>41365</c:v>
                </c:pt>
                <c:pt idx="137">
                  <c:v>41395</c:v>
                </c:pt>
                <c:pt idx="138">
                  <c:v>41426</c:v>
                </c:pt>
                <c:pt idx="139">
                  <c:v>41456</c:v>
                </c:pt>
                <c:pt idx="140">
                  <c:v>41487</c:v>
                </c:pt>
                <c:pt idx="141">
                  <c:v>41518</c:v>
                </c:pt>
                <c:pt idx="142">
                  <c:v>41548</c:v>
                </c:pt>
                <c:pt idx="143">
                  <c:v>41579</c:v>
                </c:pt>
                <c:pt idx="144">
                  <c:v>41609</c:v>
                </c:pt>
                <c:pt idx="145">
                  <c:v>41640</c:v>
                </c:pt>
                <c:pt idx="146">
                  <c:v>41671</c:v>
                </c:pt>
                <c:pt idx="147">
                  <c:v>41699</c:v>
                </c:pt>
                <c:pt idx="148">
                  <c:v>41730</c:v>
                </c:pt>
                <c:pt idx="149">
                  <c:v>41760</c:v>
                </c:pt>
                <c:pt idx="150">
                  <c:v>41791</c:v>
                </c:pt>
                <c:pt idx="151">
                  <c:v>41821</c:v>
                </c:pt>
                <c:pt idx="152">
                  <c:v>41852</c:v>
                </c:pt>
                <c:pt idx="153">
                  <c:v>41883</c:v>
                </c:pt>
                <c:pt idx="154">
                  <c:v>41913</c:v>
                </c:pt>
                <c:pt idx="155">
                  <c:v>41944</c:v>
                </c:pt>
                <c:pt idx="156">
                  <c:v>41974</c:v>
                </c:pt>
                <c:pt idx="157">
                  <c:v>42005</c:v>
                </c:pt>
                <c:pt idx="158">
                  <c:v>42036</c:v>
                </c:pt>
                <c:pt idx="159">
                  <c:v>42064</c:v>
                </c:pt>
                <c:pt idx="160">
                  <c:v>42095</c:v>
                </c:pt>
                <c:pt idx="161">
                  <c:v>42125</c:v>
                </c:pt>
                <c:pt idx="162">
                  <c:v>42156</c:v>
                </c:pt>
                <c:pt idx="163">
                  <c:v>42186</c:v>
                </c:pt>
                <c:pt idx="164">
                  <c:v>42217</c:v>
                </c:pt>
                <c:pt idx="165">
                  <c:v>42248</c:v>
                </c:pt>
                <c:pt idx="166">
                  <c:v>42278</c:v>
                </c:pt>
                <c:pt idx="167">
                  <c:v>42309</c:v>
                </c:pt>
                <c:pt idx="168">
                  <c:v>42339</c:v>
                </c:pt>
                <c:pt idx="169">
                  <c:v>42370</c:v>
                </c:pt>
                <c:pt idx="170">
                  <c:v>42401</c:v>
                </c:pt>
                <c:pt idx="171">
                  <c:v>42430</c:v>
                </c:pt>
                <c:pt idx="172">
                  <c:v>42461</c:v>
                </c:pt>
                <c:pt idx="173">
                  <c:v>42491</c:v>
                </c:pt>
                <c:pt idx="174">
                  <c:v>42522</c:v>
                </c:pt>
                <c:pt idx="175">
                  <c:v>42552</c:v>
                </c:pt>
                <c:pt idx="176">
                  <c:v>42583</c:v>
                </c:pt>
                <c:pt idx="177">
                  <c:v>42614</c:v>
                </c:pt>
                <c:pt idx="178">
                  <c:v>42644</c:v>
                </c:pt>
                <c:pt idx="179">
                  <c:v>42675</c:v>
                </c:pt>
                <c:pt idx="180">
                  <c:v>42705</c:v>
                </c:pt>
                <c:pt idx="181">
                  <c:v>42736</c:v>
                </c:pt>
                <c:pt idx="182">
                  <c:v>42767</c:v>
                </c:pt>
                <c:pt idx="183">
                  <c:v>42795</c:v>
                </c:pt>
                <c:pt idx="184">
                  <c:v>42826</c:v>
                </c:pt>
                <c:pt idx="185">
                  <c:v>42856</c:v>
                </c:pt>
                <c:pt idx="186">
                  <c:v>42887</c:v>
                </c:pt>
                <c:pt idx="187">
                  <c:v>42917</c:v>
                </c:pt>
                <c:pt idx="188">
                  <c:v>42948</c:v>
                </c:pt>
                <c:pt idx="189">
                  <c:v>42979</c:v>
                </c:pt>
                <c:pt idx="190">
                  <c:v>43009</c:v>
                </c:pt>
                <c:pt idx="191">
                  <c:v>43040</c:v>
                </c:pt>
                <c:pt idx="192">
                  <c:v>43070</c:v>
                </c:pt>
                <c:pt idx="193">
                  <c:v>43101</c:v>
                </c:pt>
                <c:pt idx="194">
                  <c:v>43132</c:v>
                </c:pt>
                <c:pt idx="195">
                  <c:v>43160</c:v>
                </c:pt>
                <c:pt idx="196">
                  <c:v>43191</c:v>
                </c:pt>
                <c:pt idx="197">
                  <c:v>43221</c:v>
                </c:pt>
                <c:pt idx="198">
                  <c:v>43252</c:v>
                </c:pt>
                <c:pt idx="199">
                  <c:v>43282</c:v>
                </c:pt>
                <c:pt idx="200">
                  <c:v>43313</c:v>
                </c:pt>
                <c:pt idx="201">
                  <c:v>43344</c:v>
                </c:pt>
                <c:pt idx="202">
                  <c:v>43374</c:v>
                </c:pt>
                <c:pt idx="203">
                  <c:v>43405</c:v>
                </c:pt>
                <c:pt idx="204">
                  <c:v>43435</c:v>
                </c:pt>
                <c:pt idx="205">
                  <c:v>43466</c:v>
                </c:pt>
                <c:pt idx="206">
                  <c:v>43497</c:v>
                </c:pt>
                <c:pt idx="207">
                  <c:v>43525</c:v>
                </c:pt>
                <c:pt idx="208">
                  <c:v>43556</c:v>
                </c:pt>
                <c:pt idx="209">
                  <c:v>43586</c:v>
                </c:pt>
                <c:pt idx="210">
                  <c:v>43617</c:v>
                </c:pt>
                <c:pt idx="211">
                  <c:v>43647</c:v>
                </c:pt>
                <c:pt idx="212">
                  <c:v>43678</c:v>
                </c:pt>
                <c:pt idx="213">
                  <c:v>43709</c:v>
                </c:pt>
                <c:pt idx="214">
                  <c:v>43739</c:v>
                </c:pt>
                <c:pt idx="215">
                  <c:v>43770</c:v>
                </c:pt>
                <c:pt idx="216">
                  <c:v>43800</c:v>
                </c:pt>
                <c:pt idx="217">
                  <c:v>43831</c:v>
                </c:pt>
                <c:pt idx="218">
                  <c:v>43862</c:v>
                </c:pt>
                <c:pt idx="219">
                  <c:v>43891</c:v>
                </c:pt>
                <c:pt idx="220">
                  <c:v>43922</c:v>
                </c:pt>
                <c:pt idx="221">
                  <c:v>43952</c:v>
                </c:pt>
              </c:numCache>
            </c:numRef>
          </c:cat>
          <c:val>
            <c:numRef>
              <c:f>'TO Promedio y Var. 12 meses'!$B$14:$B$235</c:f>
              <c:numCache>
                <c:formatCode>#,#00</c:formatCode>
                <c:ptCount val="222"/>
                <c:pt idx="0">
                  <c:v>55.233152784844798</c:v>
                </c:pt>
                <c:pt idx="1">
                  <c:v>52.192283242961665</c:v>
                </c:pt>
                <c:pt idx="2">
                  <c:v>52.721781321120389</c:v>
                </c:pt>
                <c:pt idx="3">
                  <c:v>52.549987639490126</c:v>
                </c:pt>
                <c:pt idx="4">
                  <c:v>52.601180728076834</c:v>
                </c:pt>
                <c:pt idx="5">
                  <c:v>53.017994261224679</c:v>
                </c:pt>
                <c:pt idx="6">
                  <c:v>51.325258187784783</c:v>
                </c:pt>
                <c:pt idx="7">
                  <c:v>52.792645106871085</c:v>
                </c:pt>
                <c:pt idx="8">
                  <c:v>51.601089539779132</c:v>
                </c:pt>
                <c:pt idx="9">
                  <c:v>52.184977390950628</c:v>
                </c:pt>
                <c:pt idx="10">
                  <c:v>53.865774835335714</c:v>
                </c:pt>
                <c:pt idx="11">
                  <c:v>53.66936137513202</c:v>
                </c:pt>
                <c:pt idx="12">
                  <c:v>52.239621141392533</c:v>
                </c:pt>
                <c:pt idx="13">
                  <c:v>51.953746067623243</c:v>
                </c:pt>
                <c:pt idx="14">
                  <c:v>52.568698842464926</c:v>
                </c:pt>
                <c:pt idx="15">
                  <c:v>54.46592392655328</c:v>
                </c:pt>
                <c:pt idx="16">
                  <c:v>53.34782795067926</c:v>
                </c:pt>
                <c:pt idx="17">
                  <c:v>54.894538205282487</c:v>
                </c:pt>
                <c:pt idx="18">
                  <c:v>52.534857501519298</c:v>
                </c:pt>
                <c:pt idx="19">
                  <c:v>52.967897516823534</c:v>
                </c:pt>
                <c:pt idx="20">
                  <c:v>54.143220744342116</c:v>
                </c:pt>
                <c:pt idx="21">
                  <c:v>54.284636958791808</c:v>
                </c:pt>
                <c:pt idx="22">
                  <c:v>55.497458501347133</c:v>
                </c:pt>
                <c:pt idx="23">
                  <c:v>55.576348205223901</c:v>
                </c:pt>
                <c:pt idx="24">
                  <c:v>55.225549140120933</c:v>
                </c:pt>
                <c:pt idx="25">
                  <c:v>52.130038942339056</c:v>
                </c:pt>
                <c:pt idx="26">
                  <c:v>52.529568887655387</c:v>
                </c:pt>
                <c:pt idx="27">
                  <c:v>53.705275422388951</c:v>
                </c:pt>
                <c:pt idx="28">
                  <c:v>52.694460275583808</c:v>
                </c:pt>
                <c:pt idx="29">
                  <c:v>53.116470415826235</c:v>
                </c:pt>
                <c:pt idx="30">
                  <c:v>51.593690137150773</c:v>
                </c:pt>
                <c:pt idx="31">
                  <c:v>53.520997042487075</c:v>
                </c:pt>
                <c:pt idx="32">
                  <c:v>52.767282845854545</c:v>
                </c:pt>
                <c:pt idx="33">
                  <c:v>53.064399871100107</c:v>
                </c:pt>
                <c:pt idx="34">
                  <c:v>53.798314751586098</c:v>
                </c:pt>
                <c:pt idx="35">
                  <c:v>54.396158686396511</c:v>
                </c:pt>
                <c:pt idx="36">
                  <c:v>53.555701479466357</c:v>
                </c:pt>
                <c:pt idx="37">
                  <c:v>52.386731847432813</c:v>
                </c:pt>
                <c:pt idx="38">
                  <c:v>51.688717854696939</c:v>
                </c:pt>
                <c:pt idx="39">
                  <c:v>52.196145064163481</c:v>
                </c:pt>
                <c:pt idx="40">
                  <c:v>52.837265535532175</c:v>
                </c:pt>
                <c:pt idx="41">
                  <c:v>52.846809931015251</c:v>
                </c:pt>
                <c:pt idx="42">
                  <c:v>52.521528552953868</c:v>
                </c:pt>
                <c:pt idx="43">
                  <c:v>54.05375739971192</c:v>
                </c:pt>
                <c:pt idx="44">
                  <c:v>53.055625759842727</c:v>
                </c:pt>
                <c:pt idx="45">
                  <c:v>53.679823468862075</c:v>
                </c:pt>
                <c:pt idx="46">
                  <c:v>55.421974767618757</c:v>
                </c:pt>
                <c:pt idx="47">
                  <c:v>54.69236196045695</c:v>
                </c:pt>
                <c:pt idx="48">
                  <c:v>55.16138356589714</c:v>
                </c:pt>
                <c:pt idx="49">
                  <c:v>52.054783513384017</c:v>
                </c:pt>
                <c:pt idx="50">
                  <c:v>52.558280142971128</c:v>
                </c:pt>
                <c:pt idx="51">
                  <c:v>53.957040475034312</c:v>
                </c:pt>
                <c:pt idx="52">
                  <c:v>52.062034168420155</c:v>
                </c:pt>
                <c:pt idx="53">
                  <c:v>52.671721813437209</c:v>
                </c:pt>
                <c:pt idx="54">
                  <c:v>54.234890466793772</c:v>
                </c:pt>
                <c:pt idx="55">
                  <c:v>52.857065640441327</c:v>
                </c:pt>
                <c:pt idx="56">
                  <c:v>50.87205606963866</c:v>
                </c:pt>
                <c:pt idx="57">
                  <c:v>49.985471419312269</c:v>
                </c:pt>
                <c:pt idx="58">
                  <c:v>51.204105681247945</c:v>
                </c:pt>
                <c:pt idx="59">
                  <c:v>50.822794440238958</c:v>
                </c:pt>
                <c:pt idx="60">
                  <c:v>50.880836375299744</c:v>
                </c:pt>
                <c:pt idx="61">
                  <c:v>48.966305258815503</c:v>
                </c:pt>
                <c:pt idx="62">
                  <c:v>51.213443340442645</c:v>
                </c:pt>
                <c:pt idx="63">
                  <c:v>50.425606177826957</c:v>
                </c:pt>
                <c:pt idx="64">
                  <c:v>52.297346815196555</c:v>
                </c:pt>
                <c:pt idx="65">
                  <c:v>51.075594338993128</c:v>
                </c:pt>
                <c:pt idx="66">
                  <c:v>51.534466130308175</c:v>
                </c:pt>
                <c:pt idx="67">
                  <c:v>51.339788495327589</c:v>
                </c:pt>
                <c:pt idx="68">
                  <c:v>51.262215377240224</c:v>
                </c:pt>
                <c:pt idx="69">
                  <c:v>52.067644131541691</c:v>
                </c:pt>
                <c:pt idx="70">
                  <c:v>54.55708248799408</c:v>
                </c:pt>
                <c:pt idx="71">
                  <c:v>54.055751825734731</c:v>
                </c:pt>
                <c:pt idx="72">
                  <c:v>52.430235783342248</c:v>
                </c:pt>
                <c:pt idx="73">
                  <c:v>50.130255919086949</c:v>
                </c:pt>
                <c:pt idx="74">
                  <c:v>51.899192764716382</c:v>
                </c:pt>
                <c:pt idx="75">
                  <c:v>53.002688346995008</c:v>
                </c:pt>
                <c:pt idx="76">
                  <c:v>52.932282621314684</c:v>
                </c:pt>
                <c:pt idx="77">
                  <c:v>52.743203016684603</c:v>
                </c:pt>
                <c:pt idx="78">
                  <c:v>50.777991940297241</c:v>
                </c:pt>
                <c:pt idx="79">
                  <c:v>51.61347862049552</c:v>
                </c:pt>
                <c:pt idx="80">
                  <c:v>51.479320504512195</c:v>
                </c:pt>
                <c:pt idx="81">
                  <c:v>52.112735128715428</c:v>
                </c:pt>
                <c:pt idx="82">
                  <c:v>52.716889508170894</c:v>
                </c:pt>
                <c:pt idx="83">
                  <c:v>51.327966694470774</c:v>
                </c:pt>
                <c:pt idx="84">
                  <c:v>52.219599234354185</c:v>
                </c:pt>
                <c:pt idx="85">
                  <c:v>50.325290191830717</c:v>
                </c:pt>
                <c:pt idx="86">
                  <c:v>52.1996002438094</c:v>
                </c:pt>
                <c:pt idx="87">
                  <c:v>53.378309543916814</c:v>
                </c:pt>
                <c:pt idx="88">
                  <c:v>54.086162175593486</c:v>
                </c:pt>
                <c:pt idx="89">
                  <c:v>54.40440927205146</c:v>
                </c:pt>
                <c:pt idx="90">
                  <c:v>54.202665965541406</c:v>
                </c:pt>
                <c:pt idx="91">
                  <c:v>53.881087169383832</c:v>
                </c:pt>
                <c:pt idx="92">
                  <c:v>53.33885123523563</c:v>
                </c:pt>
                <c:pt idx="93">
                  <c:v>53.312524999588575</c:v>
                </c:pt>
                <c:pt idx="94">
                  <c:v>56.553156795059067</c:v>
                </c:pt>
                <c:pt idx="95">
                  <c:v>55.924631752782574</c:v>
                </c:pt>
                <c:pt idx="96">
                  <c:v>55.500311488961415</c:v>
                </c:pt>
                <c:pt idx="97">
                  <c:v>53.018222947034253</c:v>
                </c:pt>
                <c:pt idx="98">
                  <c:v>54.585113133045837</c:v>
                </c:pt>
                <c:pt idx="99">
                  <c:v>54.260226071225347</c:v>
                </c:pt>
                <c:pt idx="100">
                  <c:v>55.400924199691246</c:v>
                </c:pt>
                <c:pt idx="101">
                  <c:v>54.892900754847687</c:v>
                </c:pt>
                <c:pt idx="102">
                  <c:v>55.152511491567367</c:v>
                </c:pt>
                <c:pt idx="103">
                  <c:v>54.631231082522767</c:v>
                </c:pt>
                <c:pt idx="104">
                  <c:v>55.552285322542424</c:v>
                </c:pt>
                <c:pt idx="105">
                  <c:v>56.652977747685561</c:v>
                </c:pt>
                <c:pt idx="106">
                  <c:v>57.371446180226073</c:v>
                </c:pt>
                <c:pt idx="107">
                  <c:v>56.820740926101202</c:v>
                </c:pt>
                <c:pt idx="108">
                  <c:v>55.926254676502921</c:v>
                </c:pt>
                <c:pt idx="109">
                  <c:v>54.074579177424731</c:v>
                </c:pt>
                <c:pt idx="110">
                  <c:v>54.419050983844606</c:v>
                </c:pt>
                <c:pt idx="111">
                  <c:v>55.810948370882663</c:v>
                </c:pt>
                <c:pt idx="112">
                  <c:v>55.750055576516807</c:v>
                </c:pt>
                <c:pt idx="113">
                  <c:v>56.392500006040166</c:v>
                </c:pt>
                <c:pt idx="114">
                  <c:v>56.045536143454413</c:v>
                </c:pt>
                <c:pt idx="115">
                  <c:v>56.003712434074096</c:v>
                </c:pt>
                <c:pt idx="116">
                  <c:v>56.431273937192607</c:v>
                </c:pt>
                <c:pt idx="117">
                  <c:v>57.661745981658022</c:v>
                </c:pt>
                <c:pt idx="118">
                  <c:v>60.865244479789524</c:v>
                </c:pt>
                <c:pt idx="119">
                  <c:v>59.493376793245368</c:v>
                </c:pt>
                <c:pt idx="120">
                  <c:v>58.51835224952525</c:v>
                </c:pt>
                <c:pt idx="121">
                  <c:v>55.950750438502183</c:v>
                </c:pt>
                <c:pt idx="122">
                  <c:v>56.733578855767732</c:v>
                </c:pt>
                <c:pt idx="123">
                  <c:v>57.52431231965943</c:v>
                </c:pt>
                <c:pt idx="124">
                  <c:v>57.481563643971548</c:v>
                </c:pt>
                <c:pt idx="125">
                  <c:v>58.257934458431478</c:v>
                </c:pt>
                <c:pt idx="126">
                  <c:v>58.78824892249034</c:v>
                </c:pt>
                <c:pt idx="127">
                  <c:v>57.215318317445174</c:v>
                </c:pt>
                <c:pt idx="128">
                  <c:v>58.139951960908157</c:v>
                </c:pt>
                <c:pt idx="129">
                  <c:v>57.271028084253459</c:v>
                </c:pt>
                <c:pt idx="130">
                  <c:v>59.936132615749372</c:v>
                </c:pt>
                <c:pt idx="131">
                  <c:v>58.360831549159485</c:v>
                </c:pt>
                <c:pt idx="132">
                  <c:v>58.408020315173673</c:v>
                </c:pt>
                <c:pt idx="133">
                  <c:v>56.158550570206586</c:v>
                </c:pt>
                <c:pt idx="134">
                  <c:v>56.197340857021793</c:v>
                </c:pt>
                <c:pt idx="135">
                  <c:v>56.470201755009029</c:v>
                </c:pt>
                <c:pt idx="136">
                  <c:v>57.000645284162886</c:v>
                </c:pt>
                <c:pt idx="137">
                  <c:v>58.728938086125446</c:v>
                </c:pt>
                <c:pt idx="138">
                  <c:v>57.842673741816867</c:v>
                </c:pt>
                <c:pt idx="139">
                  <c:v>57.807773573290518</c:v>
                </c:pt>
                <c:pt idx="140">
                  <c:v>58.590243899354377</c:v>
                </c:pt>
                <c:pt idx="141">
                  <c:v>58.006005460418173</c:v>
                </c:pt>
                <c:pt idx="142">
                  <c:v>60.921966421386053</c:v>
                </c:pt>
                <c:pt idx="143">
                  <c:v>58.841907807456728</c:v>
                </c:pt>
                <c:pt idx="144">
                  <c:v>59.059748118848553</c:v>
                </c:pt>
                <c:pt idx="145">
                  <c:v>56.562577636313996</c:v>
                </c:pt>
                <c:pt idx="146">
                  <c:v>56.291769851348818</c:v>
                </c:pt>
                <c:pt idx="147">
                  <c:v>56.723000758765473</c:v>
                </c:pt>
                <c:pt idx="148">
                  <c:v>58.124939216784554</c:v>
                </c:pt>
                <c:pt idx="149">
                  <c:v>58.322946414214996</c:v>
                </c:pt>
                <c:pt idx="150">
                  <c:v>58.348408500592953</c:v>
                </c:pt>
                <c:pt idx="151">
                  <c:v>57.643647658329243</c:v>
                </c:pt>
                <c:pt idx="152">
                  <c:v>58.97052929837141</c:v>
                </c:pt>
                <c:pt idx="153">
                  <c:v>59.156223683161734</c:v>
                </c:pt>
                <c:pt idx="154">
                  <c:v>61.274883625071027</c:v>
                </c:pt>
                <c:pt idx="155">
                  <c:v>60.333447953675737</c:v>
                </c:pt>
                <c:pt idx="156">
                  <c:v>58.87931766676153</c:v>
                </c:pt>
                <c:pt idx="157">
                  <c:v>56.935349068708774</c:v>
                </c:pt>
                <c:pt idx="158">
                  <c:v>57.389729741355374</c:v>
                </c:pt>
                <c:pt idx="159">
                  <c:v>58.230030224858822</c:v>
                </c:pt>
                <c:pt idx="160">
                  <c:v>59.272200213826544</c:v>
                </c:pt>
                <c:pt idx="161">
                  <c:v>58.813644875572137</c:v>
                </c:pt>
                <c:pt idx="162">
                  <c:v>59.098452764215203</c:v>
                </c:pt>
                <c:pt idx="163">
                  <c:v>58.352058708201923</c:v>
                </c:pt>
                <c:pt idx="164">
                  <c:v>58.860500775085242</c:v>
                </c:pt>
                <c:pt idx="165">
                  <c:v>58.714623716543379</c:v>
                </c:pt>
                <c:pt idx="166">
                  <c:v>61.410591360416376</c:v>
                </c:pt>
                <c:pt idx="167">
                  <c:v>60.875655150559872</c:v>
                </c:pt>
                <c:pt idx="168">
                  <c:v>59.524492440071356</c:v>
                </c:pt>
                <c:pt idx="169">
                  <c:v>56.863425964999173</c:v>
                </c:pt>
                <c:pt idx="170">
                  <c:v>57.933583313728931</c:v>
                </c:pt>
                <c:pt idx="171">
                  <c:v>56.881746981081527</c:v>
                </c:pt>
                <c:pt idx="172">
                  <c:v>58.759550611568457</c:v>
                </c:pt>
                <c:pt idx="173">
                  <c:v>58.220829929064358</c:v>
                </c:pt>
                <c:pt idx="174">
                  <c:v>58.817207251415759</c:v>
                </c:pt>
                <c:pt idx="175">
                  <c:v>57.298227285736203</c:v>
                </c:pt>
                <c:pt idx="176">
                  <c:v>58.78876083104916</c:v>
                </c:pt>
                <c:pt idx="177">
                  <c:v>58.714755199527126</c:v>
                </c:pt>
                <c:pt idx="178">
                  <c:v>60.771337312931642</c:v>
                </c:pt>
                <c:pt idx="179">
                  <c:v>60.34612374288416</c:v>
                </c:pt>
                <c:pt idx="180">
                  <c:v>58.979373687006095</c:v>
                </c:pt>
                <c:pt idx="181">
                  <c:v>56.343563407778149</c:v>
                </c:pt>
                <c:pt idx="182">
                  <c:v>57.250945805272103</c:v>
                </c:pt>
                <c:pt idx="183">
                  <c:v>57.401697325841049</c:v>
                </c:pt>
                <c:pt idx="184">
                  <c:v>59.263948528710117</c:v>
                </c:pt>
                <c:pt idx="185">
                  <c:v>58.139425018967252</c:v>
                </c:pt>
                <c:pt idx="186">
                  <c:v>59.484345888388901</c:v>
                </c:pt>
                <c:pt idx="187">
                  <c:v>57.518427027999763</c:v>
                </c:pt>
                <c:pt idx="188">
                  <c:v>58.613120505283192</c:v>
                </c:pt>
                <c:pt idx="189">
                  <c:v>58.235656408358835</c:v>
                </c:pt>
                <c:pt idx="190">
                  <c:v>59.95022501855135</c:v>
                </c:pt>
                <c:pt idx="191">
                  <c:v>59.34509200917978</c:v>
                </c:pt>
                <c:pt idx="192">
                  <c:v>58.700045214763904</c:v>
                </c:pt>
                <c:pt idx="193">
                  <c:v>55.801304857956815</c:v>
                </c:pt>
                <c:pt idx="194">
                  <c:v>56.479861355552366</c:v>
                </c:pt>
                <c:pt idx="195">
                  <c:v>56.993990489904476</c:v>
                </c:pt>
                <c:pt idx="196">
                  <c:v>58.503980157866486</c:v>
                </c:pt>
                <c:pt idx="197">
                  <c:v>57.874215708365043</c:v>
                </c:pt>
                <c:pt idx="198">
                  <c:v>58.310444045489142</c:v>
                </c:pt>
                <c:pt idx="199">
                  <c:v>57.440322651340693</c:v>
                </c:pt>
                <c:pt idx="200">
                  <c:v>58.27147169209379</c:v>
                </c:pt>
                <c:pt idx="201">
                  <c:v>58.275316907315613</c:v>
                </c:pt>
                <c:pt idx="202">
                  <c:v>59.2238163143154</c:v>
                </c:pt>
                <c:pt idx="203">
                  <c:v>57.530724382806973</c:v>
                </c:pt>
                <c:pt idx="204">
                  <c:v>58.726721524469461</c:v>
                </c:pt>
                <c:pt idx="205">
                  <c:v>55.333559354696661</c:v>
                </c:pt>
                <c:pt idx="206">
                  <c:v>56.350511949026114</c:v>
                </c:pt>
                <c:pt idx="207">
                  <c:v>56.393335626904815</c:v>
                </c:pt>
                <c:pt idx="208">
                  <c:v>55.784779457286326</c:v>
                </c:pt>
                <c:pt idx="209">
                  <c:v>56.408238801326824</c:v>
                </c:pt>
                <c:pt idx="210">
                  <c:v>57.502365627044973</c:v>
                </c:pt>
                <c:pt idx="211">
                  <c:v>56.227451398485343</c:v>
                </c:pt>
                <c:pt idx="212">
                  <c:v>56.107060296719844</c:v>
                </c:pt>
                <c:pt idx="213">
                  <c:v>56.335643885706787</c:v>
                </c:pt>
                <c:pt idx="214">
                  <c:v>57.753906466570058</c:v>
                </c:pt>
                <c:pt idx="215">
                  <c:v>57.847792784847186</c:v>
                </c:pt>
                <c:pt idx="216">
                  <c:v>57.499589292798191</c:v>
                </c:pt>
                <c:pt idx="217">
                  <c:v>54.3706724439715</c:v>
                </c:pt>
                <c:pt idx="218">
                  <c:v>55.475530749168065</c:v>
                </c:pt>
                <c:pt idx="219">
                  <c:v>51.702287223540701</c:v>
                </c:pt>
                <c:pt idx="220">
                  <c:v>41.570359616758175</c:v>
                </c:pt>
                <c:pt idx="221">
                  <c:v>43.38080990678737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BA9A-4FA4-AEDC-5869BF2B87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13870640"/>
        <c:axId val="1013866480"/>
      </c:lineChart>
      <c:dateAx>
        <c:axId val="1013870640"/>
        <c:scaling>
          <c:orientation val="minMax"/>
          <c:max val="43952"/>
          <c:min val="3689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013866480"/>
        <c:crosses val="autoZero"/>
        <c:auto val="0"/>
        <c:lblOffset val="100"/>
        <c:baseTimeUnit val="months"/>
        <c:majorUnit val="1"/>
        <c:majorTimeUnit val="years"/>
      </c:dateAx>
      <c:valAx>
        <c:axId val="1013866480"/>
        <c:scaling>
          <c:orientation val="minMax"/>
          <c:max val="60"/>
          <c:min val="4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013870640"/>
        <c:crosses val="autoZero"/>
        <c:crossBetween val="between"/>
        <c:majorUnit val="2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  <c:userShapes r:id="rId5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193705810487809E-2"/>
          <c:y val="2.801158679007499E-2"/>
          <c:w val="0.85728531244061312"/>
          <c:h val="0.820475549812032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 Nacional'!$S$2</c:f>
              <c:strCache>
                <c:ptCount val="1"/>
                <c:pt idx="0">
                  <c:v>Ocupados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5A-4F23-AC2D-BDF4F7D24A9B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35A-4F23-AC2D-BDF4F7D24A9B}"/>
              </c:ext>
            </c:extLst>
          </c:dPt>
          <c:dPt>
            <c:idx val="15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35A-4F23-AC2D-BDF4F7D24A9B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35A-4F23-AC2D-BDF4F7D24A9B}"/>
              </c:ext>
            </c:extLst>
          </c:dPt>
          <c:dPt>
            <c:idx val="27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35A-4F23-AC2D-BDF4F7D24A9B}"/>
              </c:ext>
            </c:extLst>
          </c:dPt>
          <c:dPt>
            <c:idx val="2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35A-4F23-AC2D-BDF4F7D24A9B}"/>
              </c:ext>
            </c:extLst>
          </c:dPt>
          <c:dPt>
            <c:idx val="39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35A-4F23-AC2D-BDF4F7D24A9B}"/>
              </c:ext>
            </c:extLst>
          </c:dPt>
          <c:dPt>
            <c:idx val="4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35A-4F23-AC2D-BDF4F7D24A9B}"/>
              </c:ext>
            </c:extLst>
          </c:dPt>
          <c:dPt>
            <c:idx val="51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35A-4F23-AC2D-BDF4F7D24A9B}"/>
              </c:ext>
            </c:extLst>
          </c:dPt>
          <c:dPt>
            <c:idx val="5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35A-4F23-AC2D-BDF4F7D24A9B}"/>
              </c:ext>
            </c:extLst>
          </c:dPt>
          <c:dPt>
            <c:idx val="63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35A-4F23-AC2D-BDF4F7D24A9B}"/>
              </c:ext>
            </c:extLst>
          </c:dPt>
          <c:dPt>
            <c:idx val="6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F35A-4F23-AC2D-BDF4F7D24A9B}"/>
              </c:ext>
            </c:extLst>
          </c:dPt>
          <c:dPt>
            <c:idx val="75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F35A-4F23-AC2D-BDF4F7D24A9B}"/>
              </c:ext>
            </c:extLst>
          </c:dPt>
          <c:dPt>
            <c:idx val="7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F35A-4F23-AC2D-BDF4F7D24A9B}"/>
              </c:ext>
            </c:extLst>
          </c:dPt>
          <c:dPt>
            <c:idx val="87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F35A-4F23-AC2D-BDF4F7D24A9B}"/>
              </c:ext>
            </c:extLst>
          </c:dPt>
          <c:dPt>
            <c:idx val="8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F35A-4F23-AC2D-BDF4F7D24A9B}"/>
              </c:ext>
            </c:extLst>
          </c:dPt>
          <c:dPt>
            <c:idx val="99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F35A-4F23-AC2D-BDF4F7D24A9B}"/>
              </c:ext>
            </c:extLst>
          </c:dPt>
          <c:dPt>
            <c:idx val="10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F35A-4F23-AC2D-BDF4F7D24A9B}"/>
              </c:ext>
            </c:extLst>
          </c:dPt>
          <c:dPt>
            <c:idx val="111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F35A-4F23-AC2D-BDF4F7D24A9B}"/>
              </c:ext>
            </c:extLst>
          </c:dPt>
          <c:dPt>
            <c:idx val="1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F35A-4F23-AC2D-BDF4F7D24A9B}"/>
              </c:ext>
            </c:extLst>
          </c:dPt>
          <c:dPt>
            <c:idx val="123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F35A-4F23-AC2D-BDF4F7D24A9B}"/>
              </c:ext>
            </c:extLst>
          </c:dPt>
          <c:dPt>
            <c:idx val="12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F35A-4F23-AC2D-BDF4F7D24A9B}"/>
              </c:ext>
            </c:extLst>
          </c:dPt>
          <c:dPt>
            <c:idx val="135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F35A-4F23-AC2D-BDF4F7D24A9B}"/>
              </c:ext>
            </c:extLst>
          </c:dPt>
          <c:dPt>
            <c:idx val="13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F35A-4F23-AC2D-BDF4F7D24A9B}"/>
              </c:ext>
            </c:extLst>
          </c:dPt>
          <c:dPt>
            <c:idx val="147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F35A-4F23-AC2D-BDF4F7D24A9B}"/>
              </c:ext>
            </c:extLst>
          </c:dPt>
          <c:dPt>
            <c:idx val="14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F35A-4F23-AC2D-BDF4F7D24A9B}"/>
              </c:ext>
            </c:extLst>
          </c:dPt>
          <c:dPt>
            <c:idx val="159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F35A-4F23-AC2D-BDF4F7D24A9B}"/>
              </c:ext>
            </c:extLst>
          </c:dPt>
          <c:dPt>
            <c:idx val="16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F35A-4F23-AC2D-BDF4F7D24A9B}"/>
              </c:ext>
            </c:extLst>
          </c:dPt>
          <c:dPt>
            <c:idx val="170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F35A-4F23-AC2D-BDF4F7D24A9B}"/>
              </c:ext>
            </c:extLst>
          </c:dPt>
          <c:dPt>
            <c:idx val="171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B-F35A-4F23-AC2D-BDF4F7D24A9B}"/>
              </c:ext>
            </c:extLst>
          </c:dPt>
          <c:dPt>
            <c:idx val="17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F35A-4F23-AC2D-BDF4F7D24A9B}"/>
              </c:ext>
            </c:extLst>
          </c:dPt>
          <c:dPt>
            <c:idx val="181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F35A-4F23-AC2D-BDF4F7D24A9B}"/>
              </c:ext>
            </c:extLst>
          </c:dPt>
          <c:dPt>
            <c:idx val="182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1-F35A-4F23-AC2D-BDF4F7D24A9B}"/>
              </c:ext>
            </c:extLst>
          </c:dPt>
          <c:dPt>
            <c:idx val="183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3-F35A-4F23-AC2D-BDF4F7D24A9B}"/>
              </c:ext>
            </c:extLst>
          </c:dPt>
          <c:dPt>
            <c:idx val="18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5-F35A-4F23-AC2D-BDF4F7D24A9B}"/>
              </c:ext>
            </c:extLst>
          </c:dPt>
          <c:dPt>
            <c:idx val="194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7-F35A-4F23-AC2D-BDF4F7D24A9B}"/>
              </c:ext>
            </c:extLst>
          </c:dPt>
          <c:dPt>
            <c:idx val="195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9-F35A-4F23-AC2D-BDF4F7D24A9B}"/>
              </c:ext>
            </c:extLst>
          </c:dPt>
          <c:dPt>
            <c:idx val="19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B-F35A-4F23-AC2D-BDF4F7D24A9B}"/>
              </c:ext>
            </c:extLst>
          </c:dPt>
          <c:dPt>
            <c:idx val="206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D-F35A-4F23-AC2D-BDF4F7D24A9B}"/>
              </c:ext>
            </c:extLst>
          </c:dPt>
          <c:dPt>
            <c:idx val="207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F-F35A-4F23-AC2D-BDF4F7D24A9B}"/>
              </c:ext>
            </c:extLst>
          </c:dPt>
          <c:dPt>
            <c:idx val="20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1-F35A-4F23-AC2D-BDF4F7D24A9B}"/>
              </c:ext>
            </c:extLst>
          </c:dPt>
          <c:dPt>
            <c:idx val="218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3-F35A-4F23-AC2D-BDF4F7D24A9B}"/>
              </c:ext>
            </c:extLst>
          </c:dPt>
          <c:dPt>
            <c:idx val="219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5-F35A-4F23-AC2D-BDF4F7D24A9B}"/>
              </c:ext>
            </c:extLst>
          </c:dPt>
          <c:dPt>
            <c:idx val="22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7-F35A-4F23-AC2D-BDF4F7D24A9B}"/>
              </c:ext>
            </c:extLst>
          </c:dPt>
          <c:dPt>
            <c:idx val="230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9-F35A-4F23-AC2D-BDF4F7D24A9B}"/>
              </c:ext>
            </c:extLst>
          </c:dPt>
          <c:dPt>
            <c:idx val="23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B-F35A-4F23-AC2D-BDF4F7D24A9B}"/>
              </c:ext>
            </c:extLst>
          </c:dPt>
          <c:dPt>
            <c:idx val="23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D-F35A-4F23-AC2D-BDF4F7D24A9B}"/>
              </c:ext>
            </c:extLst>
          </c:dPt>
          <c:dLbls>
            <c:dLbl>
              <c:idx val="3"/>
              <c:layout>
                <c:manualLayout>
                  <c:x val="-6.5573770491803383E-3"/>
                  <c:y val="-9.774928871514582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5A-4F23-AC2D-BDF4F7D24A9B}"/>
                </c:ext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35A-4F23-AC2D-BDF4F7D24A9B}"/>
                </c:ext>
              </c:extLst>
            </c:dLbl>
            <c:dLbl>
              <c:idx val="28"/>
              <c:layout>
                <c:manualLayout>
                  <c:x val="-6.5573770491803279E-3"/>
                  <c:y val="-4.887464435757291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4378469084807E-2"/>
                      <c:h val="4.48008987720602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F35A-4F23-AC2D-BDF4F7D24A9B}"/>
                </c:ext>
              </c:extLst>
            </c:dLbl>
            <c:dLbl>
              <c:idx val="4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35A-4F23-AC2D-BDF4F7D24A9B}"/>
                </c:ext>
              </c:extLst>
            </c:dLbl>
            <c:dLbl>
              <c:idx val="52"/>
              <c:layout>
                <c:manualLayout>
                  <c:x val="0"/>
                  <c:y val="-1.0663681955265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35A-4F23-AC2D-BDF4F7D24A9B}"/>
                </c:ext>
              </c:extLst>
            </c:dLbl>
            <c:dLbl>
              <c:idx val="64"/>
              <c:layout>
                <c:manualLayout>
                  <c:x val="4.0072396825243255E-17"/>
                  <c:y val="-2.1327363910531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35A-4F23-AC2D-BDF4F7D24A9B}"/>
                </c:ext>
              </c:extLst>
            </c:dLbl>
            <c:dLbl>
              <c:idx val="76"/>
              <c:layout>
                <c:manualLayout>
                  <c:x val="-3.2482949952189399E-3"/>
                  <c:y val="-1.9483231869814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099396545162894E-2"/>
                      <c:h val="4.0933208194631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B-F35A-4F23-AC2D-BDF4F7D24A9B}"/>
                </c:ext>
              </c:extLst>
            </c:dLbl>
            <c:dLbl>
              <c:idx val="8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F35A-4F23-AC2D-BDF4F7D24A9B}"/>
                </c:ext>
              </c:extLst>
            </c:dLbl>
            <c:dLbl>
              <c:idx val="100"/>
              <c:layout>
                <c:manualLayout>
                  <c:x val="-2.1857923497268562E-3"/>
                  <c:y val="-2.66592048881646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F35A-4F23-AC2D-BDF4F7D24A9B}"/>
                </c:ext>
              </c:extLst>
            </c:dLbl>
            <c:dLbl>
              <c:idx val="112"/>
              <c:layout>
                <c:manualLayout>
                  <c:x val="0"/>
                  <c:y val="-5.3318409776329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F35A-4F23-AC2D-BDF4F7D24A9B}"/>
                </c:ext>
              </c:extLst>
            </c:dLbl>
            <c:dLbl>
              <c:idx val="12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F35A-4F23-AC2D-BDF4F7D24A9B}"/>
                </c:ext>
              </c:extLst>
            </c:dLbl>
            <c:dLbl>
              <c:idx val="13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F35A-4F23-AC2D-BDF4F7D24A9B}"/>
                </c:ext>
              </c:extLst>
            </c:dLbl>
            <c:dLbl>
              <c:idx val="148"/>
              <c:layout>
                <c:manualLayout>
                  <c:x val="-1.9691638248170561E-3"/>
                  <c:y val="-2.76391347514458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F35A-4F23-AC2D-BDF4F7D24A9B}"/>
                </c:ext>
              </c:extLst>
            </c:dLbl>
            <c:dLbl>
              <c:idx val="160"/>
              <c:layout>
                <c:manualLayout>
                  <c:x val="-1.3114754098360656E-2"/>
                  <c:y val="-2.3993284399348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F35A-4F23-AC2D-BDF4F7D24A9B}"/>
                </c:ext>
              </c:extLst>
            </c:dLbl>
            <c:dLbl>
              <c:idx val="17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F35A-4F23-AC2D-BDF4F7D24A9B}"/>
                </c:ext>
              </c:extLst>
            </c:dLbl>
            <c:dLbl>
              <c:idx val="184"/>
              <c:layout>
                <c:manualLayout>
                  <c:x val="0"/>
                  <c:y val="-3.9988807332246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F35A-4F23-AC2D-BDF4F7D24A9B}"/>
                </c:ext>
              </c:extLst>
            </c:dLbl>
            <c:dLbl>
              <c:idx val="19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F35A-4F23-AC2D-BDF4F7D24A9B}"/>
                </c:ext>
              </c:extLst>
            </c:dLbl>
            <c:dLbl>
              <c:idx val="208"/>
              <c:layout>
                <c:manualLayout>
                  <c:x val="0"/>
                  <c:y val="-2.1327363910531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F35A-4F23-AC2D-BDF4F7D24A9B}"/>
                </c:ext>
              </c:extLst>
            </c:dLbl>
            <c:dLbl>
              <c:idx val="219"/>
              <c:numFmt formatCode="#,##0.0" sourceLinked="0"/>
              <c:spPr>
                <a:noFill/>
                <a:ln>
                  <a:noFill/>
                </a:ln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B050"/>
                      </a:solidFill>
                      <a:effectLst>
                        <a:glow rad="101600">
                          <a:schemeClr val="bg1"/>
                        </a:glo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55-F35A-4F23-AC2D-BDF4F7D24A9B}"/>
                </c:ext>
              </c:extLst>
            </c:dLbl>
            <c:dLbl>
              <c:idx val="220"/>
              <c:layout>
                <c:manualLayout>
                  <c:x val="8.038258311962589E-3"/>
                  <c:y val="-2.7298213299829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F35A-4F23-AC2D-BDF4F7D24A9B}"/>
                </c:ext>
              </c:extLst>
            </c:dLbl>
            <c:dLbl>
              <c:idx val="23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00B050"/>
                      </a:solidFill>
                      <a:effectLst>
                        <a:glow rad="101600">
                          <a:prstClr val="white"/>
                        </a:glo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B-F35A-4F23-AC2D-BDF4F7D24A9B}"/>
                </c:ext>
              </c:extLst>
            </c:dLbl>
            <c:dLbl>
              <c:idx val="232"/>
              <c:layout>
                <c:manualLayout>
                  <c:x val="2.2457596209486504E-2"/>
                  <c:y val="1.3329529672570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D-F35A-4F23-AC2D-BDF4F7D24A9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>
                <a:glow rad="635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effectLst>
                      <a:glow rad="101600">
                        <a:schemeClr val="bg1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'Total Nacional'!$A$3:$A$235</c:f>
              <c:numCache>
                <c:formatCode>mmm\-yy</c:formatCode>
                <c:ptCount val="233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  <c:pt idx="216">
                  <c:v>43466</c:v>
                </c:pt>
                <c:pt idx="217">
                  <c:v>43497</c:v>
                </c:pt>
                <c:pt idx="218">
                  <c:v>43525</c:v>
                </c:pt>
                <c:pt idx="219">
                  <c:v>43556</c:v>
                </c:pt>
                <c:pt idx="220">
                  <c:v>43586</c:v>
                </c:pt>
                <c:pt idx="221">
                  <c:v>43617</c:v>
                </c:pt>
                <c:pt idx="222">
                  <c:v>43647</c:v>
                </c:pt>
                <c:pt idx="223">
                  <c:v>43678</c:v>
                </c:pt>
                <c:pt idx="224">
                  <c:v>43709</c:v>
                </c:pt>
                <c:pt idx="225">
                  <c:v>43739</c:v>
                </c:pt>
                <c:pt idx="226">
                  <c:v>43770</c:v>
                </c:pt>
                <c:pt idx="227">
                  <c:v>43800</c:v>
                </c:pt>
                <c:pt idx="228">
                  <c:v>43831</c:v>
                </c:pt>
                <c:pt idx="229">
                  <c:v>43862</c:v>
                </c:pt>
                <c:pt idx="230">
                  <c:v>43891</c:v>
                </c:pt>
                <c:pt idx="231">
                  <c:v>43922</c:v>
                </c:pt>
                <c:pt idx="232">
                  <c:v>43952</c:v>
                </c:pt>
              </c:numCache>
            </c:numRef>
          </c:cat>
          <c:val>
            <c:numRef>
              <c:f>'Total Nacional'!$S$3:$S$235</c:f>
              <c:numCache>
                <c:formatCode>#,##0</c:formatCode>
                <c:ptCount val="233"/>
                <c:pt idx="0">
                  <c:v>15620.43</c:v>
                </c:pt>
                <c:pt idx="1">
                  <c:v>15557.023999999999</c:v>
                </c:pt>
                <c:pt idx="2">
                  <c:v>15670.543</c:v>
                </c:pt>
                <c:pt idx="3">
                  <c:v>15231.531999999999</c:v>
                </c:pt>
                <c:pt idx="4">
                  <c:v>15188.946</c:v>
                </c:pt>
                <c:pt idx="5">
                  <c:v>15368.683000000001</c:v>
                </c:pt>
                <c:pt idx="6">
                  <c:v>15491.694</c:v>
                </c:pt>
                <c:pt idx="7">
                  <c:v>15765.929</c:v>
                </c:pt>
                <c:pt idx="8">
                  <c:v>16070.157999999999</c:v>
                </c:pt>
                <c:pt idx="9">
                  <c:v>16075.187</c:v>
                </c:pt>
                <c:pt idx="10">
                  <c:v>16731.851999999999</c:v>
                </c:pt>
                <c:pt idx="11">
                  <c:v>16549.588</c:v>
                </c:pt>
                <c:pt idx="12">
                  <c:v>15662.209000000001</c:v>
                </c:pt>
                <c:pt idx="13">
                  <c:v>15845.127</c:v>
                </c:pt>
                <c:pt idx="14">
                  <c:v>15817.489</c:v>
                </c:pt>
                <c:pt idx="15">
                  <c:v>15856.960999999999</c:v>
                </c:pt>
                <c:pt idx="16">
                  <c:v>16006.906000000001</c:v>
                </c:pt>
                <c:pt idx="17">
                  <c:v>15519.419</c:v>
                </c:pt>
                <c:pt idx="18">
                  <c:v>15987.41</c:v>
                </c:pt>
                <c:pt idx="19">
                  <c:v>15650.353999999999</c:v>
                </c:pt>
                <c:pt idx="20">
                  <c:v>15851.536</c:v>
                </c:pt>
                <c:pt idx="21">
                  <c:v>16386.990000000002</c:v>
                </c:pt>
                <c:pt idx="22">
                  <c:v>16352.105</c:v>
                </c:pt>
                <c:pt idx="23">
                  <c:v>15940.713</c:v>
                </c:pt>
                <c:pt idx="24">
                  <c:v>15877.602000000001</c:v>
                </c:pt>
                <c:pt idx="25">
                  <c:v>16089.985000000001</c:v>
                </c:pt>
                <c:pt idx="26">
                  <c:v>16696.017</c:v>
                </c:pt>
                <c:pt idx="27">
                  <c:v>16378.099</c:v>
                </c:pt>
                <c:pt idx="28">
                  <c:v>16878.534</c:v>
                </c:pt>
                <c:pt idx="29">
                  <c:v>16177.48</c:v>
                </c:pt>
                <c:pt idx="30">
                  <c:v>16335.521000000001</c:v>
                </c:pt>
                <c:pt idx="31">
                  <c:v>16723.235000000001</c:v>
                </c:pt>
                <c:pt idx="32">
                  <c:v>16792.25</c:v>
                </c:pt>
                <c:pt idx="33">
                  <c:v>17193.303</c:v>
                </c:pt>
                <c:pt idx="34">
                  <c:v>17243.668000000001</c:v>
                </c:pt>
                <c:pt idx="35">
                  <c:v>17160.606</c:v>
                </c:pt>
                <c:pt idx="36">
                  <c:v>16223.061</c:v>
                </c:pt>
                <c:pt idx="37">
                  <c:v>16371.916999999999</c:v>
                </c:pt>
                <c:pt idx="38">
                  <c:v>16763.438999999998</c:v>
                </c:pt>
                <c:pt idx="39">
                  <c:v>16472.537</c:v>
                </c:pt>
                <c:pt idx="40">
                  <c:v>16629.286</c:v>
                </c:pt>
                <c:pt idx="41">
                  <c:v>16176.665999999999</c:v>
                </c:pt>
                <c:pt idx="42">
                  <c:v>16805.972000000002</c:v>
                </c:pt>
                <c:pt idx="43">
                  <c:v>16593.967000000001</c:v>
                </c:pt>
                <c:pt idx="44">
                  <c:v>16712.213</c:v>
                </c:pt>
                <c:pt idx="45">
                  <c:v>16968.52</c:v>
                </c:pt>
                <c:pt idx="46">
                  <c:v>17182.514999999999</c:v>
                </c:pt>
                <c:pt idx="47">
                  <c:v>16942.05</c:v>
                </c:pt>
                <c:pt idx="48">
                  <c:v>16596.705999999998</c:v>
                </c:pt>
                <c:pt idx="49">
                  <c:v>16399.677</c:v>
                </c:pt>
                <c:pt idx="50">
                  <c:v>16585.002</c:v>
                </c:pt>
                <c:pt idx="51">
                  <c:v>16813.331999999999</c:v>
                </c:pt>
                <c:pt idx="52">
                  <c:v>16840.945</c:v>
                </c:pt>
                <c:pt idx="53">
                  <c:v>16761.666000000001</c:v>
                </c:pt>
                <c:pt idx="54">
                  <c:v>17275.596000000001</c:v>
                </c:pt>
                <c:pt idx="55">
                  <c:v>16980.878000000001</c:v>
                </c:pt>
                <c:pt idx="56">
                  <c:v>17205.165000000001</c:v>
                </c:pt>
                <c:pt idx="57">
                  <c:v>17788.753000000001</c:v>
                </c:pt>
                <c:pt idx="58">
                  <c:v>17579.429</c:v>
                </c:pt>
                <c:pt idx="59">
                  <c:v>17755.195</c:v>
                </c:pt>
                <c:pt idx="60">
                  <c:v>16778.847000000002</c:v>
                </c:pt>
                <c:pt idx="61">
                  <c:v>16964.973999999998</c:v>
                </c:pt>
                <c:pt idx="62">
                  <c:v>17440.927</c:v>
                </c:pt>
                <c:pt idx="63">
                  <c:v>16852.026999999998</c:v>
                </c:pt>
                <c:pt idx="64">
                  <c:v>17073.339</c:v>
                </c:pt>
                <c:pt idx="65">
                  <c:v>17604.755000000001</c:v>
                </c:pt>
                <c:pt idx="66">
                  <c:v>17181.675999999999</c:v>
                </c:pt>
                <c:pt idx="67">
                  <c:v>16559.773000000001</c:v>
                </c:pt>
                <c:pt idx="68">
                  <c:v>16294.172</c:v>
                </c:pt>
                <c:pt idx="69">
                  <c:v>16715.036</c:v>
                </c:pt>
                <c:pt idx="70">
                  <c:v>16614.063999999998</c:v>
                </c:pt>
                <c:pt idx="71">
                  <c:v>16656.605</c:v>
                </c:pt>
                <c:pt idx="72">
                  <c:v>16052.759</c:v>
                </c:pt>
                <c:pt idx="73">
                  <c:v>16813.249</c:v>
                </c:pt>
                <c:pt idx="74">
                  <c:v>16578.065999999999</c:v>
                </c:pt>
                <c:pt idx="75">
                  <c:v>17217.776000000002</c:v>
                </c:pt>
                <c:pt idx="76">
                  <c:v>16839.316999999999</c:v>
                </c:pt>
                <c:pt idx="77">
                  <c:v>17014.608</c:v>
                </c:pt>
                <c:pt idx="78">
                  <c:v>16974.234</c:v>
                </c:pt>
                <c:pt idx="79">
                  <c:v>16972.452000000001</c:v>
                </c:pt>
                <c:pt idx="80">
                  <c:v>17263.357</c:v>
                </c:pt>
                <c:pt idx="81">
                  <c:v>18114.126</c:v>
                </c:pt>
                <c:pt idx="82">
                  <c:v>17972.817999999999</c:v>
                </c:pt>
                <c:pt idx="83">
                  <c:v>17456.743999999999</c:v>
                </c:pt>
                <c:pt idx="84">
                  <c:v>16714.264999999999</c:v>
                </c:pt>
                <c:pt idx="85">
                  <c:v>17328.185000000001</c:v>
                </c:pt>
                <c:pt idx="86">
                  <c:v>17721.275000000001</c:v>
                </c:pt>
                <c:pt idx="87">
                  <c:v>17722.347000000002</c:v>
                </c:pt>
                <c:pt idx="88">
                  <c:v>17683.565999999999</c:v>
                </c:pt>
                <c:pt idx="89">
                  <c:v>17048.3</c:v>
                </c:pt>
                <c:pt idx="90">
                  <c:v>17352.803</c:v>
                </c:pt>
                <c:pt idx="91">
                  <c:v>17331.652999999998</c:v>
                </c:pt>
                <c:pt idx="92">
                  <c:v>17569.138999999999</c:v>
                </c:pt>
                <c:pt idx="93">
                  <c:v>17797.349999999999</c:v>
                </c:pt>
                <c:pt idx="94">
                  <c:v>17352.322</c:v>
                </c:pt>
                <c:pt idx="95">
                  <c:v>17678.031999999999</c:v>
                </c:pt>
                <c:pt idx="96">
                  <c:v>17060.137999999999</c:v>
                </c:pt>
                <c:pt idx="97">
                  <c:v>17719.776000000002</c:v>
                </c:pt>
                <c:pt idx="98">
                  <c:v>18144.695</c:v>
                </c:pt>
                <c:pt idx="99">
                  <c:v>18410.412</c:v>
                </c:pt>
                <c:pt idx="100">
                  <c:v>18543.985000000001</c:v>
                </c:pt>
                <c:pt idx="101">
                  <c:v>18500.345000000001</c:v>
                </c:pt>
                <c:pt idx="102">
                  <c:v>18415.52</c:v>
                </c:pt>
                <c:pt idx="103">
                  <c:v>18254.881000000001</c:v>
                </c:pt>
                <c:pt idx="104">
                  <c:v>18270.503000000001</c:v>
                </c:pt>
                <c:pt idx="105">
                  <c:v>19407.205999999998</c:v>
                </c:pt>
                <c:pt idx="106">
                  <c:v>19217.298999999999</c:v>
                </c:pt>
                <c:pt idx="107">
                  <c:v>19097.060000000001</c:v>
                </c:pt>
                <c:pt idx="108">
                  <c:v>18267.381000000001</c:v>
                </c:pt>
                <c:pt idx="109">
                  <c:v>18832.322</c:v>
                </c:pt>
                <c:pt idx="110">
                  <c:v>18745.13</c:v>
                </c:pt>
                <c:pt idx="111">
                  <c:v>19164.578000000001</c:v>
                </c:pt>
                <c:pt idx="112">
                  <c:v>19013.937999999998</c:v>
                </c:pt>
                <c:pt idx="113">
                  <c:v>19129.047999999999</c:v>
                </c:pt>
                <c:pt idx="114">
                  <c:v>18973.131000000001</c:v>
                </c:pt>
                <c:pt idx="115">
                  <c:v>19318.285</c:v>
                </c:pt>
                <c:pt idx="116">
                  <c:v>19726.780999999999</c:v>
                </c:pt>
                <c:pt idx="117">
                  <c:v>20002.95</c:v>
                </c:pt>
                <c:pt idx="118">
                  <c:v>19836.665000000001</c:v>
                </c:pt>
                <c:pt idx="119">
                  <c:v>19549.661</c:v>
                </c:pt>
                <c:pt idx="120">
                  <c:v>18926.79</c:v>
                </c:pt>
                <c:pt idx="121">
                  <c:v>19071.883999999998</c:v>
                </c:pt>
                <c:pt idx="122">
                  <c:v>19584.789000000001</c:v>
                </c:pt>
                <c:pt idx="123">
                  <c:v>19588.474999999999</c:v>
                </c:pt>
                <c:pt idx="124">
                  <c:v>19839.499</c:v>
                </c:pt>
                <c:pt idx="125">
                  <c:v>19742.548999999999</c:v>
                </c:pt>
                <c:pt idx="126">
                  <c:v>19752.879000000001</c:v>
                </c:pt>
                <c:pt idx="127">
                  <c:v>19928.894</c:v>
                </c:pt>
                <c:pt idx="128">
                  <c:v>20389.183000000001</c:v>
                </c:pt>
                <c:pt idx="129">
                  <c:v>21549.085999999999</c:v>
                </c:pt>
                <c:pt idx="130">
                  <c:v>21089.847000000002</c:v>
                </c:pt>
                <c:pt idx="131">
                  <c:v>20770.257000000001</c:v>
                </c:pt>
                <c:pt idx="132">
                  <c:v>19883.79</c:v>
                </c:pt>
                <c:pt idx="133">
                  <c:v>20187.144</c:v>
                </c:pt>
                <c:pt idx="134">
                  <c:v>20494.008999999998</c:v>
                </c:pt>
                <c:pt idx="135">
                  <c:v>20504.224999999999</c:v>
                </c:pt>
                <c:pt idx="136">
                  <c:v>20806.918000000001</c:v>
                </c:pt>
                <c:pt idx="137">
                  <c:v>21022.271000000001</c:v>
                </c:pt>
                <c:pt idx="138">
                  <c:v>20485.035</c:v>
                </c:pt>
                <c:pt idx="139">
                  <c:v>20841.703000000001</c:v>
                </c:pt>
                <c:pt idx="140">
                  <c:v>20555.411</c:v>
                </c:pt>
                <c:pt idx="141">
                  <c:v>21538.289000000001</c:v>
                </c:pt>
                <c:pt idx="142">
                  <c:v>20997.821</c:v>
                </c:pt>
                <c:pt idx="143">
                  <c:v>21040.393</c:v>
                </c:pt>
                <c:pt idx="144">
                  <c:v>20254.664000000001</c:v>
                </c:pt>
                <c:pt idx="145">
                  <c:v>20293.228999999999</c:v>
                </c:pt>
                <c:pt idx="146">
                  <c:v>20416.431</c:v>
                </c:pt>
                <c:pt idx="147">
                  <c:v>20633.097000000002</c:v>
                </c:pt>
                <c:pt idx="148">
                  <c:v>21284.308000000001</c:v>
                </c:pt>
                <c:pt idx="149">
                  <c:v>20988.282999999999</c:v>
                </c:pt>
                <c:pt idx="150">
                  <c:v>21000.781999999999</c:v>
                </c:pt>
                <c:pt idx="151">
                  <c:v>21310.498</c:v>
                </c:pt>
                <c:pt idx="152">
                  <c:v>21123.191999999999</c:v>
                </c:pt>
                <c:pt idx="153">
                  <c:v>22211.491000000002</c:v>
                </c:pt>
                <c:pt idx="154">
                  <c:v>21478.625</c:v>
                </c:pt>
                <c:pt idx="155">
                  <c:v>21583.721000000001</c:v>
                </c:pt>
                <c:pt idx="156">
                  <c:v>20695.608</c:v>
                </c:pt>
                <c:pt idx="157">
                  <c:v>20620.876</c:v>
                </c:pt>
                <c:pt idx="158">
                  <c:v>20803.366999999998</c:v>
                </c:pt>
                <c:pt idx="159">
                  <c:v>21342.668000000001</c:v>
                </c:pt>
                <c:pt idx="160">
                  <c:v>21440.555</c:v>
                </c:pt>
                <c:pt idx="161">
                  <c:v>21475.136999999999</c:v>
                </c:pt>
                <c:pt idx="162">
                  <c:v>21240.646000000001</c:v>
                </c:pt>
                <c:pt idx="163">
                  <c:v>21755.044999999998</c:v>
                </c:pt>
                <c:pt idx="164">
                  <c:v>21849.072</c:v>
                </c:pt>
                <c:pt idx="165">
                  <c:v>22658.030999999999</c:v>
                </c:pt>
                <c:pt idx="166">
                  <c:v>22335.906999999999</c:v>
                </c:pt>
                <c:pt idx="167">
                  <c:v>21822.962</c:v>
                </c:pt>
                <c:pt idx="168">
                  <c:v>21126.955000000002</c:v>
                </c:pt>
                <c:pt idx="169">
                  <c:v>21320.244999999999</c:v>
                </c:pt>
                <c:pt idx="170">
                  <c:v>21657.434000000001</c:v>
                </c:pt>
                <c:pt idx="171">
                  <c:v>22070.472000000002</c:v>
                </c:pt>
                <c:pt idx="172">
                  <c:v>21924.944</c:v>
                </c:pt>
                <c:pt idx="173">
                  <c:v>22056.405999999999</c:v>
                </c:pt>
                <c:pt idx="174">
                  <c:v>21802.77</c:v>
                </c:pt>
                <c:pt idx="175">
                  <c:v>22017.861000000001</c:v>
                </c:pt>
                <c:pt idx="176">
                  <c:v>21988.306</c:v>
                </c:pt>
                <c:pt idx="177">
                  <c:v>23024.054</c:v>
                </c:pt>
                <c:pt idx="178">
                  <c:v>22849.374</c:v>
                </c:pt>
                <c:pt idx="179">
                  <c:v>22367.484</c:v>
                </c:pt>
                <c:pt idx="180">
                  <c:v>21391.612000000001</c:v>
                </c:pt>
                <c:pt idx="181">
                  <c:v>21818.725999999999</c:v>
                </c:pt>
                <c:pt idx="182">
                  <c:v>21446.636999999999</c:v>
                </c:pt>
                <c:pt idx="183">
                  <c:v>22179.464</c:v>
                </c:pt>
                <c:pt idx="184">
                  <c:v>22000.684000000001</c:v>
                </c:pt>
                <c:pt idx="185">
                  <c:v>22250.852999999999</c:v>
                </c:pt>
                <c:pt idx="186">
                  <c:v>21700.329000000002</c:v>
                </c:pt>
                <c:pt idx="187">
                  <c:v>22289.597000000002</c:v>
                </c:pt>
                <c:pt idx="188">
                  <c:v>22286.223999999998</c:v>
                </c:pt>
                <c:pt idx="189">
                  <c:v>23092.384999999998</c:v>
                </c:pt>
                <c:pt idx="190">
                  <c:v>22956.175999999999</c:v>
                </c:pt>
                <c:pt idx="191">
                  <c:v>22461.004000000001</c:v>
                </c:pt>
                <c:pt idx="192">
                  <c:v>21480.841</c:v>
                </c:pt>
                <c:pt idx="193">
                  <c:v>21850.787</c:v>
                </c:pt>
                <c:pt idx="194">
                  <c:v>21932.37</c:v>
                </c:pt>
                <c:pt idx="195">
                  <c:v>22668.726999999999</c:v>
                </c:pt>
                <c:pt idx="196">
                  <c:v>22262.937000000002</c:v>
                </c:pt>
                <c:pt idx="197">
                  <c:v>22802.815999999999</c:v>
                </c:pt>
                <c:pt idx="198">
                  <c:v>22073.252</c:v>
                </c:pt>
                <c:pt idx="199">
                  <c:v>22517.838</c:v>
                </c:pt>
                <c:pt idx="200">
                  <c:v>22397.157999999999</c:v>
                </c:pt>
                <c:pt idx="201">
                  <c:v>23081.598000000002</c:v>
                </c:pt>
                <c:pt idx="202">
                  <c:v>22873.38</c:v>
                </c:pt>
                <c:pt idx="203">
                  <c:v>22649.260999999999</c:v>
                </c:pt>
                <c:pt idx="204">
                  <c:v>21591.425999999999</c:v>
                </c:pt>
                <c:pt idx="205">
                  <c:v>21839.7</c:v>
                </c:pt>
                <c:pt idx="206">
                  <c:v>22062.266</c:v>
                </c:pt>
                <c:pt idx="207">
                  <c:v>22671.156999999999</c:v>
                </c:pt>
                <c:pt idx="208">
                  <c:v>22451.218000000001</c:v>
                </c:pt>
                <c:pt idx="209">
                  <c:v>22644.721000000001</c:v>
                </c:pt>
                <c:pt idx="210">
                  <c:v>22330.724999999999</c:v>
                </c:pt>
                <c:pt idx="211">
                  <c:v>22678.11</c:v>
                </c:pt>
                <c:pt idx="212">
                  <c:v>22703.863000000001</c:v>
                </c:pt>
                <c:pt idx="213">
                  <c:v>23098.018</c:v>
                </c:pt>
                <c:pt idx="214">
                  <c:v>22461.634999999998</c:v>
                </c:pt>
                <c:pt idx="215">
                  <c:v>22953.011999999999</c:v>
                </c:pt>
                <c:pt idx="216">
                  <c:v>21649.861000000001</c:v>
                </c:pt>
                <c:pt idx="217">
                  <c:v>22071.182000000001</c:v>
                </c:pt>
                <c:pt idx="218">
                  <c:v>22114.055</c:v>
                </c:pt>
                <c:pt idx="219">
                  <c:v>21896.027999999998</c:v>
                </c:pt>
                <c:pt idx="220">
                  <c:v>22164.214</c:v>
                </c:pt>
                <c:pt idx="221">
                  <c:v>22618.083999999999</c:v>
                </c:pt>
                <c:pt idx="222">
                  <c:v>22139.996999999999</c:v>
                </c:pt>
                <c:pt idx="223">
                  <c:v>22115.973000000002</c:v>
                </c:pt>
                <c:pt idx="224">
                  <c:v>22229.542000000001</c:v>
                </c:pt>
                <c:pt idx="225">
                  <c:v>22813.246999999999</c:v>
                </c:pt>
                <c:pt idx="226">
                  <c:v>22874.449000000001</c:v>
                </c:pt>
                <c:pt idx="227">
                  <c:v>22760.73</c:v>
                </c:pt>
                <c:pt idx="228">
                  <c:v>21544.846000000001</c:v>
                </c:pt>
                <c:pt idx="229">
                  <c:v>22005.79</c:v>
                </c:pt>
                <c:pt idx="230">
                  <c:v>20530.606</c:v>
                </c:pt>
                <c:pt idx="231">
                  <c:v>16524.627</c:v>
                </c:pt>
                <c:pt idx="232">
                  <c:v>17262.385999999999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E-F35A-4F23-AC2D-BDF4F7D24A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4"/>
        <c:axId val="992247304"/>
        <c:axId val="992247944"/>
      </c:barChart>
      <c:dateAx>
        <c:axId val="992247304"/>
        <c:scaling>
          <c:orientation val="minMax"/>
          <c:min val="3689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992247944"/>
        <c:crosses val="autoZero"/>
        <c:auto val="0"/>
        <c:lblOffset val="100"/>
        <c:baseTimeUnit val="months"/>
        <c:majorUnit val="1"/>
        <c:majorTimeUnit val="years"/>
      </c:dateAx>
      <c:valAx>
        <c:axId val="992247944"/>
        <c:scaling>
          <c:orientation val="minMax"/>
          <c:max val="24000"/>
          <c:min val="140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992247304"/>
        <c:crosses val="autoZero"/>
        <c:crossBetween val="between"/>
        <c:majorUnit val="2000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6553133365561707E-2"/>
          <c:y val="3.9398265028310835E-2"/>
          <c:w val="0.87449369107123731"/>
          <c:h val="0.86659292629649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 Nacional'!$W$2</c:f>
              <c:strCache>
                <c:ptCount val="1"/>
                <c:pt idx="0">
                  <c:v>Inactivos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94D-48DF-B10F-379EB7AF5E6D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94D-48DF-B10F-379EB7AF5E6D}"/>
              </c:ext>
            </c:extLst>
          </c:dPt>
          <c:dPt>
            <c:idx val="15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94D-48DF-B10F-379EB7AF5E6D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94D-48DF-B10F-379EB7AF5E6D}"/>
              </c:ext>
            </c:extLst>
          </c:dPt>
          <c:dPt>
            <c:idx val="27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94D-48DF-B10F-379EB7AF5E6D}"/>
              </c:ext>
            </c:extLst>
          </c:dPt>
          <c:dPt>
            <c:idx val="2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94D-48DF-B10F-379EB7AF5E6D}"/>
              </c:ext>
            </c:extLst>
          </c:dPt>
          <c:dPt>
            <c:idx val="39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94D-48DF-B10F-379EB7AF5E6D}"/>
              </c:ext>
            </c:extLst>
          </c:dPt>
          <c:dPt>
            <c:idx val="4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94D-48DF-B10F-379EB7AF5E6D}"/>
              </c:ext>
            </c:extLst>
          </c:dPt>
          <c:dPt>
            <c:idx val="51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94D-48DF-B10F-379EB7AF5E6D}"/>
              </c:ext>
            </c:extLst>
          </c:dPt>
          <c:dPt>
            <c:idx val="5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294D-48DF-B10F-379EB7AF5E6D}"/>
              </c:ext>
            </c:extLst>
          </c:dPt>
          <c:dPt>
            <c:idx val="63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294D-48DF-B10F-379EB7AF5E6D}"/>
              </c:ext>
            </c:extLst>
          </c:dPt>
          <c:dPt>
            <c:idx val="6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294D-48DF-B10F-379EB7AF5E6D}"/>
              </c:ext>
            </c:extLst>
          </c:dPt>
          <c:dPt>
            <c:idx val="75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294D-48DF-B10F-379EB7AF5E6D}"/>
              </c:ext>
            </c:extLst>
          </c:dPt>
          <c:dPt>
            <c:idx val="7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294D-48DF-B10F-379EB7AF5E6D}"/>
              </c:ext>
            </c:extLst>
          </c:dPt>
          <c:dPt>
            <c:idx val="87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294D-48DF-B10F-379EB7AF5E6D}"/>
              </c:ext>
            </c:extLst>
          </c:dPt>
          <c:dPt>
            <c:idx val="8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294D-48DF-B10F-379EB7AF5E6D}"/>
              </c:ext>
            </c:extLst>
          </c:dPt>
          <c:dPt>
            <c:idx val="99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294D-48DF-B10F-379EB7AF5E6D}"/>
              </c:ext>
            </c:extLst>
          </c:dPt>
          <c:dPt>
            <c:idx val="10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294D-48DF-B10F-379EB7AF5E6D}"/>
              </c:ext>
            </c:extLst>
          </c:dPt>
          <c:dPt>
            <c:idx val="111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294D-48DF-B10F-379EB7AF5E6D}"/>
              </c:ext>
            </c:extLst>
          </c:dPt>
          <c:dPt>
            <c:idx val="1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294D-48DF-B10F-379EB7AF5E6D}"/>
              </c:ext>
            </c:extLst>
          </c:dPt>
          <c:dPt>
            <c:idx val="122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294D-48DF-B10F-379EB7AF5E6D}"/>
              </c:ext>
            </c:extLst>
          </c:dPt>
          <c:dPt>
            <c:idx val="123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294D-48DF-B10F-379EB7AF5E6D}"/>
              </c:ext>
            </c:extLst>
          </c:dPt>
          <c:dPt>
            <c:idx val="12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294D-48DF-B10F-379EB7AF5E6D}"/>
              </c:ext>
            </c:extLst>
          </c:dPt>
          <c:dPt>
            <c:idx val="135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294D-48DF-B10F-379EB7AF5E6D}"/>
              </c:ext>
            </c:extLst>
          </c:dPt>
          <c:dPt>
            <c:idx val="13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294D-48DF-B10F-379EB7AF5E6D}"/>
              </c:ext>
            </c:extLst>
          </c:dPt>
          <c:dPt>
            <c:idx val="147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294D-48DF-B10F-379EB7AF5E6D}"/>
              </c:ext>
            </c:extLst>
          </c:dPt>
          <c:dPt>
            <c:idx val="14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294D-48DF-B10F-379EB7AF5E6D}"/>
              </c:ext>
            </c:extLst>
          </c:dPt>
          <c:dPt>
            <c:idx val="158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0-771A-4AC9-ACEE-0DD2933F55C6}"/>
              </c:ext>
            </c:extLst>
          </c:dPt>
          <c:dPt>
            <c:idx val="159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294D-48DF-B10F-379EB7AF5E6D}"/>
              </c:ext>
            </c:extLst>
          </c:dPt>
          <c:dPt>
            <c:idx val="16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294D-48DF-B10F-379EB7AF5E6D}"/>
              </c:ext>
            </c:extLst>
          </c:dPt>
          <c:dPt>
            <c:idx val="168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F-294D-48DF-B10F-379EB7AF5E6D}"/>
              </c:ext>
            </c:extLst>
          </c:dPt>
          <c:dPt>
            <c:idx val="170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B-294D-48DF-B10F-379EB7AF5E6D}"/>
              </c:ext>
            </c:extLst>
          </c:dPt>
          <c:dPt>
            <c:idx val="171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294D-48DF-B10F-379EB7AF5E6D}"/>
              </c:ext>
            </c:extLst>
          </c:dPt>
          <c:dPt>
            <c:idx val="17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294D-48DF-B10F-379EB7AF5E6D}"/>
              </c:ext>
            </c:extLst>
          </c:dPt>
          <c:dPt>
            <c:idx val="182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1-294D-48DF-B10F-379EB7AF5E6D}"/>
              </c:ext>
            </c:extLst>
          </c:dPt>
          <c:dPt>
            <c:idx val="183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3-294D-48DF-B10F-379EB7AF5E6D}"/>
              </c:ext>
            </c:extLst>
          </c:dPt>
          <c:dPt>
            <c:idx val="18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5-294D-48DF-B10F-379EB7AF5E6D}"/>
              </c:ext>
            </c:extLst>
          </c:dPt>
          <c:dPt>
            <c:idx val="194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7-294D-48DF-B10F-379EB7AF5E6D}"/>
              </c:ext>
            </c:extLst>
          </c:dPt>
          <c:dPt>
            <c:idx val="195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9-294D-48DF-B10F-379EB7AF5E6D}"/>
              </c:ext>
            </c:extLst>
          </c:dPt>
          <c:dPt>
            <c:idx val="19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B-294D-48DF-B10F-379EB7AF5E6D}"/>
              </c:ext>
            </c:extLst>
          </c:dPt>
          <c:dPt>
            <c:idx val="206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D-294D-48DF-B10F-379EB7AF5E6D}"/>
              </c:ext>
            </c:extLst>
          </c:dPt>
          <c:dPt>
            <c:idx val="207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F-294D-48DF-B10F-379EB7AF5E6D}"/>
              </c:ext>
            </c:extLst>
          </c:dPt>
          <c:dPt>
            <c:idx val="20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1-294D-48DF-B10F-379EB7AF5E6D}"/>
              </c:ext>
            </c:extLst>
          </c:dPt>
          <c:dPt>
            <c:idx val="216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2-771A-4AC9-ACEE-0DD2933F55C6}"/>
              </c:ext>
            </c:extLst>
          </c:dPt>
          <c:dPt>
            <c:idx val="217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1-771A-4AC9-ACEE-0DD2933F55C6}"/>
              </c:ext>
            </c:extLst>
          </c:dPt>
          <c:dPt>
            <c:idx val="218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3-294D-48DF-B10F-379EB7AF5E6D}"/>
              </c:ext>
            </c:extLst>
          </c:dPt>
          <c:dPt>
            <c:idx val="219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5-294D-48DF-B10F-379EB7AF5E6D}"/>
              </c:ext>
            </c:extLst>
          </c:dPt>
          <c:dPt>
            <c:idx val="22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7-294D-48DF-B10F-379EB7AF5E6D}"/>
              </c:ext>
            </c:extLst>
          </c:dPt>
          <c:dPt>
            <c:idx val="230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9-294D-48DF-B10F-379EB7AF5E6D}"/>
              </c:ext>
            </c:extLst>
          </c:dPt>
          <c:dPt>
            <c:idx val="23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B-294D-48DF-B10F-379EB7AF5E6D}"/>
              </c:ext>
            </c:extLst>
          </c:dPt>
          <c:dPt>
            <c:idx val="23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D-294D-48DF-B10F-379EB7AF5E6D}"/>
              </c:ext>
            </c:extLst>
          </c:dPt>
          <c:dLbls>
            <c:dLbl>
              <c:idx val="4"/>
              <c:layout>
                <c:manualLayout>
                  <c:x val="9.1678199447273005E-3"/>
                  <c:y val="-2.055940509972868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effectLst>
                        <a:glow rad="101600">
                          <a:schemeClr val="bg1"/>
                        </a:glo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439756563104417E-2"/>
                      <c:h val="7.52949919729905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94D-48DF-B10F-379EB7AF5E6D}"/>
                </c:ext>
              </c:extLst>
            </c:dLbl>
            <c:dLbl>
              <c:idx val="16"/>
              <c:layout>
                <c:manualLayout>
                  <c:x val="0"/>
                  <c:y val="-6.32597079991651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94D-48DF-B10F-379EB7AF5E6D}"/>
                </c:ext>
              </c:extLst>
            </c:dLbl>
            <c:dLbl>
              <c:idx val="28"/>
              <c:layout>
                <c:manualLayout>
                  <c:x val="0"/>
                  <c:y val="-5.3770751799290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94D-48DF-B10F-379EB7AF5E6D}"/>
                </c:ext>
              </c:extLst>
            </c:dLbl>
            <c:dLbl>
              <c:idx val="4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94D-48DF-B10F-379EB7AF5E6D}"/>
                </c:ext>
              </c:extLst>
            </c:dLbl>
            <c:dLbl>
              <c:idx val="52"/>
              <c:layout>
                <c:manualLayout>
                  <c:x val="4.2999284755991362E-3"/>
                  <c:y val="-6.32597079991651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94D-48DF-B10F-379EB7AF5E6D}"/>
                </c:ext>
              </c:extLst>
            </c:dLbl>
            <c:dLbl>
              <c:idx val="64"/>
              <c:layout>
                <c:manualLayout>
                  <c:x val="-6.4498927133987633E-3"/>
                  <c:y val="-4.1118810199457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94D-48DF-B10F-379EB7AF5E6D}"/>
                </c:ext>
              </c:extLst>
            </c:dLbl>
            <c:dLbl>
              <c:idx val="76"/>
              <c:layout>
                <c:manualLayout>
                  <c:x val="0"/>
                  <c:y val="6.32597079991648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94D-48DF-B10F-379EB7AF5E6D}"/>
                </c:ext>
              </c:extLst>
            </c:dLbl>
            <c:dLbl>
              <c:idx val="88"/>
              <c:layout>
                <c:manualLayout>
                  <c:x val="0"/>
                  <c:y val="-2.8466868599624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94D-48DF-B10F-379EB7AF5E6D}"/>
                </c:ext>
              </c:extLst>
            </c:dLbl>
            <c:dLbl>
              <c:idx val="100"/>
              <c:layout>
                <c:manualLayout>
                  <c:x val="2.1499642377995091E-3"/>
                  <c:y val="-1.5814926999791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294D-48DF-B10F-379EB7AF5E6D}"/>
                </c:ext>
              </c:extLst>
            </c:dLbl>
            <c:dLbl>
              <c:idx val="112"/>
              <c:layout>
                <c:manualLayout>
                  <c:x val="2.1499642377995091E-3"/>
                  <c:y val="9.48895619987471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294D-48DF-B10F-379EB7AF5E6D}"/>
                </c:ext>
              </c:extLst>
            </c:dLbl>
            <c:dLbl>
              <c:idx val="124"/>
              <c:layout>
                <c:manualLayout>
                  <c:x val="2.1499642377995876E-3"/>
                  <c:y val="-3.1629853999582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294D-48DF-B10F-379EB7AF5E6D}"/>
                </c:ext>
              </c:extLst>
            </c:dLbl>
            <c:dLbl>
              <c:idx val="136"/>
              <c:layout>
                <c:manualLayout>
                  <c:x val="-2.1499642377995876E-3"/>
                  <c:y val="-6.32597079991651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294D-48DF-B10F-379EB7AF5E6D}"/>
                </c:ext>
              </c:extLst>
            </c:dLbl>
            <c:dLbl>
              <c:idx val="148"/>
              <c:layout>
                <c:manualLayout>
                  <c:x val="0"/>
                  <c:y val="-1.8977912399749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294D-48DF-B10F-379EB7AF5E6D}"/>
                </c:ext>
              </c:extLst>
            </c:dLbl>
            <c:dLbl>
              <c:idx val="160"/>
              <c:layout>
                <c:manualLayout>
                  <c:x val="-4.2999284755990963E-3"/>
                  <c:y val="-3.4792839399540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294D-48DF-B10F-379EB7AF5E6D}"/>
                </c:ext>
              </c:extLst>
            </c:dLbl>
            <c:dLbl>
              <c:idx val="172"/>
              <c:layout>
                <c:manualLayout>
                  <c:x val="0"/>
                  <c:y val="-9.4889561998748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294D-48DF-B10F-379EB7AF5E6D}"/>
                </c:ext>
              </c:extLst>
            </c:dLbl>
            <c:dLbl>
              <c:idx val="184"/>
              <c:layout>
                <c:manualLayout>
                  <c:x val="0"/>
                  <c:y val="-1.5814926999791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294D-48DF-B10F-379EB7AF5E6D}"/>
                </c:ext>
              </c:extLst>
            </c:dLbl>
            <c:dLbl>
              <c:idx val="196"/>
              <c:layout>
                <c:manualLayout>
                  <c:x val="1.2899785426797527E-2"/>
                  <c:y val="-3.1629853999582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294D-48DF-B10F-379EB7AF5E6D}"/>
                </c:ext>
              </c:extLst>
            </c:dLbl>
            <c:dLbl>
              <c:idx val="208"/>
              <c:layout>
                <c:manualLayout>
                  <c:x val="-6.3933797136954051E-3"/>
                  <c:y val="-3.5370533747100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294D-48DF-B10F-379EB7AF5E6D}"/>
                </c:ext>
              </c:extLst>
            </c:dLbl>
            <c:dLbl>
              <c:idx val="219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B050"/>
                      </a:solidFill>
                      <a:effectLst>
                        <a:glow rad="101600">
                          <a:schemeClr val="bg1"/>
                        </a:glo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294D-48DF-B10F-379EB7AF5E6D}"/>
                </c:ext>
              </c:extLst>
            </c:dLbl>
            <c:dLbl>
              <c:idx val="220"/>
              <c:layout>
                <c:manualLayout>
                  <c:x val="1.9095437593754337E-2"/>
                  <c:y val="2.4726184584381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294D-48DF-B10F-379EB7AF5E6D}"/>
                </c:ext>
              </c:extLst>
            </c:dLbl>
            <c:dLbl>
              <c:idx val="23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B050"/>
                      </a:solidFill>
                      <a:effectLst>
                        <a:glow rad="101600">
                          <a:schemeClr val="bg1"/>
                        </a:glo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B-294D-48DF-B10F-379EB7AF5E6D}"/>
                </c:ext>
              </c:extLst>
            </c:dLbl>
            <c:dLbl>
              <c:idx val="232"/>
              <c:layout>
                <c:manualLayout>
                  <c:x val="2.1217152881949264E-3"/>
                  <c:y val="1.7218772599653657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400" b="1" i="0" u="none" strike="noStrike" kern="1200" baseline="0">
                      <a:solidFill>
                        <a:srgbClr val="FF0000"/>
                      </a:solidFill>
                      <a:effectLst>
                        <a:glow rad="101600">
                          <a:schemeClr val="bg1"/>
                        </a:glo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D-294D-48DF-B10F-379EB7AF5E6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effectLst>
                      <a:glow rad="101600">
                        <a:schemeClr val="bg1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'Total Nacional'!$A$3:$A$235</c:f>
              <c:numCache>
                <c:formatCode>mmm\-yy</c:formatCode>
                <c:ptCount val="233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  <c:pt idx="216">
                  <c:v>43466</c:v>
                </c:pt>
                <c:pt idx="217">
                  <c:v>43497</c:v>
                </c:pt>
                <c:pt idx="218">
                  <c:v>43525</c:v>
                </c:pt>
                <c:pt idx="219">
                  <c:v>43556</c:v>
                </c:pt>
                <c:pt idx="220">
                  <c:v>43586</c:v>
                </c:pt>
                <c:pt idx="221">
                  <c:v>43617</c:v>
                </c:pt>
                <c:pt idx="222">
                  <c:v>43647</c:v>
                </c:pt>
                <c:pt idx="223">
                  <c:v>43678</c:v>
                </c:pt>
                <c:pt idx="224">
                  <c:v>43709</c:v>
                </c:pt>
                <c:pt idx="225">
                  <c:v>43739</c:v>
                </c:pt>
                <c:pt idx="226">
                  <c:v>43770</c:v>
                </c:pt>
                <c:pt idx="227">
                  <c:v>43800</c:v>
                </c:pt>
                <c:pt idx="228">
                  <c:v>43831</c:v>
                </c:pt>
                <c:pt idx="229">
                  <c:v>43862</c:v>
                </c:pt>
                <c:pt idx="230">
                  <c:v>43891</c:v>
                </c:pt>
                <c:pt idx="231">
                  <c:v>43922</c:v>
                </c:pt>
                <c:pt idx="232">
                  <c:v>43952</c:v>
                </c:pt>
              </c:numCache>
            </c:numRef>
          </c:cat>
          <c:val>
            <c:numRef>
              <c:f>'Total Nacional'!$W$3:$W$235</c:f>
              <c:numCache>
                <c:formatCode>#,##0</c:formatCode>
                <c:ptCount val="233"/>
                <c:pt idx="0">
                  <c:v>10716.821</c:v>
                </c:pt>
                <c:pt idx="1">
                  <c:v>10699.316000000001</c:v>
                </c:pt>
                <c:pt idx="2">
                  <c:v>10966.934999999999</c:v>
                </c:pt>
                <c:pt idx="3">
                  <c:v>11768.523999999999</c:v>
                </c:pt>
                <c:pt idx="4">
                  <c:v>11938.651</c:v>
                </c:pt>
                <c:pt idx="5">
                  <c:v>11561.508</c:v>
                </c:pt>
                <c:pt idx="6">
                  <c:v>11506.642</c:v>
                </c:pt>
                <c:pt idx="7">
                  <c:v>11297.384</c:v>
                </c:pt>
                <c:pt idx="8">
                  <c:v>11079.777</c:v>
                </c:pt>
                <c:pt idx="9">
                  <c:v>11052.201999999999</c:v>
                </c:pt>
                <c:pt idx="10">
                  <c:v>10563.026</c:v>
                </c:pt>
                <c:pt idx="11">
                  <c:v>10755.323</c:v>
                </c:pt>
                <c:pt idx="12">
                  <c:v>10938.016</c:v>
                </c:pt>
                <c:pt idx="13">
                  <c:v>11223.671</c:v>
                </c:pt>
                <c:pt idx="14">
                  <c:v>11501.164000000001</c:v>
                </c:pt>
                <c:pt idx="15">
                  <c:v>11203.431</c:v>
                </c:pt>
                <c:pt idx="16">
                  <c:v>11486.263000000001</c:v>
                </c:pt>
                <c:pt idx="17">
                  <c:v>11706.181</c:v>
                </c:pt>
                <c:pt idx="18">
                  <c:v>11383.903</c:v>
                </c:pt>
                <c:pt idx="19">
                  <c:v>11745.877</c:v>
                </c:pt>
                <c:pt idx="20">
                  <c:v>11823.828</c:v>
                </c:pt>
                <c:pt idx="21">
                  <c:v>11186.361000000001</c:v>
                </c:pt>
                <c:pt idx="22">
                  <c:v>11296.407999999999</c:v>
                </c:pt>
                <c:pt idx="23">
                  <c:v>11588.715</c:v>
                </c:pt>
                <c:pt idx="24">
                  <c:v>11633.196</c:v>
                </c:pt>
                <c:pt idx="25">
                  <c:v>11388.286</c:v>
                </c:pt>
                <c:pt idx="26">
                  <c:v>11466.87</c:v>
                </c:pt>
                <c:pt idx="27">
                  <c:v>11477.210999999999</c:v>
                </c:pt>
                <c:pt idx="28">
                  <c:v>11370.414000000001</c:v>
                </c:pt>
                <c:pt idx="29">
                  <c:v>11953.054</c:v>
                </c:pt>
                <c:pt idx="30">
                  <c:v>11747.192999999999</c:v>
                </c:pt>
                <c:pt idx="31">
                  <c:v>11342.877</c:v>
                </c:pt>
                <c:pt idx="32">
                  <c:v>11348.898999999999</c:v>
                </c:pt>
                <c:pt idx="33">
                  <c:v>11057.428</c:v>
                </c:pt>
                <c:pt idx="34">
                  <c:v>11226.781999999999</c:v>
                </c:pt>
                <c:pt idx="35">
                  <c:v>11531.775</c:v>
                </c:pt>
                <c:pt idx="36">
                  <c:v>11573.790999999999</c:v>
                </c:pt>
                <c:pt idx="37">
                  <c:v>11748.888999999999</c:v>
                </c:pt>
                <c:pt idx="38">
                  <c:v>11806.282999999999</c:v>
                </c:pt>
                <c:pt idx="39">
                  <c:v>11954.358</c:v>
                </c:pt>
                <c:pt idx="40">
                  <c:v>12026.358</c:v>
                </c:pt>
                <c:pt idx="41">
                  <c:v>12544.828</c:v>
                </c:pt>
                <c:pt idx="42">
                  <c:v>12096.802</c:v>
                </c:pt>
                <c:pt idx="43">
                  <c:v>12355.251</c:v>
                </c:pt>
                <c:pt idx="44">
                  <c:v>12391.334999999999</c:v>
                </c:pt>
                <c:pt idx="45">
                  <c:v>12127.496999999999</c:v>
                </c:pt>
                <c:pt idx="46">
                  <c:v>12111.511</c:v>
                </c:pt>
                <c:pt idx="47">
                  <c:v>12366.628000000001</c:v>
                </c:pt>
                <c:pt idx="48">
                  <c:v>12556.460999999999</c:v>
                </c:pt>
                <c:pt idx="49">
                  <c:v>12607.415999999999</c:v>
                </c:pt>
                <c:pt idx="50">
                  <c:v>12722.468000000001</c:v>
                </c:pt>
                <c:pt idx="51">
                  <c:v>12701.628000000001</c:v>
                </c:pt>
                <c:pt idx="52">
                  <c:v>12663.393</c:v>
                </c:pt>
                <c:pt idx="53">
                  <c:v>12969.174000000001</c:v>
                </c:pt>
                <c:pt idx="54">
                  <c:v>12329.541999999999</c:v>
                </c:pt>
                <c:pt idx="55">
                  <c:v>12763.058999999999</c:v>
                </c:pt>
                <c:pt idx="56">
                  <c:v>12682.431</c:v>
                </c:pt>
                <c:pt idx="57">
                  <c:v>12341.525</c:v>
                </c:pt>
                <c:pt idx="58">
                  <c:v>12564.57</c:v>
                </c:pt>
                <c:pt idx="59">
                  <c:v>12386.161</c:v>
                </c:pt>
                <c:pt idx="60">
                  <c:v>12856.05</c:v>
                </c:pt>
                <c:pt idx="61">
                  <c:v>12778.522000000001</c:v>
                </c:pt>
                <c:pt idx="62">
                  <c:v>12651.120999999999</c:v>
                </c:pt>
                <c:pt idx="63">
                  <c:v>13216.946</c:v>
                </c:pt>
                <c:pt idx="64">
                  <c:v>13038.710999999999</c:v>
                </c:pt>
                <c:pt idx="65">
                  <c:v>12766.519</c:v>
                </c:pt>
                <c:pt idx="66">
                  <c:v>12894.567999999999</c:v>
                </c:pt>
                <c:pt idx="67">
                  <c:v>13562.934999999999</c:v>
                </c:pt>
                <c:pt idx="68">
                  <c:v>13892.495999999999</c:v>
                </c:pt>
                <c:pt idx="69">
                  <c:v>13787.842000000001</c:v>
                </c:pt>
                <c:pt idx="70">
                  <c:v>14035.662</c:v>
                </c:pt>
                <c:pt idx="71">
                  <c:v>13855.151</c:v>
                </c:pt>
                <c:pt idx="72">
                  <c:v>14139.975</c:v>
                </c:pt>
                <c:pt idx="73">
                  <c:v>13542.718000000001</c:v>
                </c:pt>
                <c:pt idx="74">
                  <c:v>14053.093000000001</c:v>
                </c:pt>
                <c:pt idx="75">
                  <c:v>13597.928</c:v>
                </c:pt>
                <c:pt idx="76">
                  <c:v>13935.715</c:v>
                </c:pt>
                <c:pt idx="77">
                  <c:v>13862.97</c:v>
                </c:pt>
                <c:pt idx="78">
                  <c:v>13956.116</c:v>
                </c:pt>
                <c:pt idx="79">
                  <c:v>14096.3</c:v>
                </c:pt>
                <c:pt idx="80">
                  <c:v>13794.221</c:v>
                </c:pt>
                <c:pt idx="81">
                  <c:v>13064.638999999999</c:v>
                </c:pt>
                <c:pt idx="82">
                  <c:v>13407.673000000001</c:v>
                </c:pt>
                <c:pt idx="83">
                  <c:v>13921.648999999999</c:v>
                </c:pt>
                <c:pt idx="84">
                  <c:v>14112.404</c:v>
                </c:pt>
                <c:pt idx="85">
                  <c:v>13700.282999999999</c:v>
                </c:pt>
                <c:pt idx="86">
                  <c:v>13472.772999999999</c:v>
                </c:pt>
                <c:pt idx="87">
                  <c:v>13539.459000000001</c:v>
                </c:pt>
                <c:pt idx="88">
                  <c:v>13694.545</c:v>
                </c:pt>
                <c:pt idx="89">
                  <c:v>14381.601000000001</c:v>
                </c:pt>
                <c:pt idx="90">
                  <c:v>13887.272999999999</c:v>
                </c:pt>
                <c:pt idx="91">
                  <c:v>14146.08</c:v>
                </c:pt>
                <c:pt idx="92">
                  <c:v>13984.544</c:v>
                </c:pt>
                <c:pt idx="93">
                  <c:v>13958.297</c:v>
                </c:pt>
                <c:pt idx="94">
                  <c:v>14353.168</c:v>
                </c:pt>
                <c:pt idx="95">
                  <c:v>14077.66</c:v>
                </c:pt>
                <c:pt idx="96">
                  <c:v>14004.856</c:v>
                </c:pt>
                <c:pt idx="97">
                  <c:v>13697.656000000001</c:v>
                </c:pt>
                <c:pt idx="98">
                  <c:v>13375.572</c:v>
                </c:pt>
                <c:pt idx="99">
                  <c:v>13084.588</c:v>
                </c:pt>
                <c:pt idx="100">
                  <c:v>13092.91</c:v>
                </c:pt>
                <c:pt idx="101">
                  <c:v>13265.593999999999</c:v>
                </c:pt>
                <c:pt idx="102">
                  <c:v>13099.958000000001</c:v>
                </c:pt>
                <c:pt idx="103">
                  <c:v>13540.477000000001</c:v>
                </c:pt>
                <c:pt idx="104">
                  <c:v>13471.767</c:v>
                </c:pt>
                <c:pt idx="105">
                  <c:v>12376.423000000001</c:v>
                </c:pt>
                <c:pt idx="106">
                  <c:v>12751.349</c:v>
                </c:pt>
                <c:pt idx="107">
                  <c:v>12876.192999999999</c:v>
                </c:pt>
                <c:pt idx="108">
                  <c:v>13058.751</c:v>
                </c:pt>
                <c:pt idx="109">
                  <c:v>12954.891</c:v>
                </c:pt>
                <c:pt idx="110">
                  <c:v>13292.043</c:v>
                </c:pt>
                <c:pt idx="111">
                  <c:v>12755.751</c:v>
                </c:pt>
                <c:pt idx="112">
                  <c:v>13021.566000000001</c:v>
                </c:pt>
                <c:pt idx="113">
                  <c:v>13035.994000000001</c:v>
                </c:pt>
                <c:pt idx="114">
                  <c:v>13000.081</c:v>
                </c:pt>
                <c:pt idx="115">
                  <c:v>13029.472</c:v>
                </c:pt>
                <c:pt idx="116">
                  <c:v>12761.097</c:v>
                </c:pt>
                <c:pt idx="117">
                  <c:v>12602.401</c:v>
                </c:pt>
                <c:pt idx="118">
                  <c:v>12674.44</c:v>
                </c:pt>
                <c:pt idx="119">
                  <c:v>12960.565000000001</c:v>
                </c:pt>
                <c:pt idx="120">
                  <c:v>13106.374</c:v>
                </c:pt>
                <c:pt idx="121">
                  <c:v>13159.217000000001</c:v>
                </c:pt>
                <c:pt idx="122">
                  <c:v>13118.487999999999</c:v>
                </c:pt>
                <c:pt idx="123">
                  <c:v>13079.753000000001</c:v>
                </c:pt>
                <c:pt idx="124">
                  <c:v>12828.168</c:v>
                </c:pt>
                <c:pt idx="125">
                  <c:v>13066.691000000001</c:v>
                </c:pt>
                <c:pt idx="126">
                  <c:v>12940.851000000001</c:v>
                </c:pt>
                <c:pt idx="127">
                  <c:v>13152.567999999999</c:v>
                </c:pt>
                <c:pt idx="128">
                  <c:v>12771.749</c:v>
                </c:pt>
                <c:pt idx="129">
                  <c:v>11724.829</c:v>
                </c:pt>
                <c:pt idx="130">
                  <c:v>12217.199000000001</c:v>
                </c:pt>
                <c:pt idx="131">
                  <c:v>12462.199000000001</c:v>
                </c:pt>
                <c:pt idx="132">
                  <c:v>12819.741</c:v>
                </c:pt>
                <c:pt idx="133">
                  <c:v>12676.26</c:v>
                </c:pt>
                <c:pt idx="134">
                  <c:v>12763.172</c:v>
                </c:pt>
                <c:pt idx="135">
                  <c:v>12667.602999999999</c:v>
                </c:pt>
                <c:pt idx="136">
                  <c:v>12412.674999999999</c:v>
                </c:pt>
                <c:pt idx="137">
                  <c:v>12394.441000000001</c:v>
                </c:pt>
                <c:pt idx="138">
                  <c:v>12821.870999999999</c:v>
                </c:pt>
                <c:pt idx="139">
                  <c:v>12754.614</c:v>
                </c:pt>
                <c:pt idx="140">
                  <c:v>13066.785</c:v>
                </c:pt>
                <c:pt idx="141">
                  <c:v>12305.004999999999</c:v>
                </c:pt>
                <c:pt idx="142">
                  <c:v>12841.772000000001</c:v>
                </c:pt>
                <c:pt idx="143">
                  <c:v>12761.005999999999</c:v>
                </c:pt>
                <c:pt idx="144">
                  <c:v>13031.995000000001</c:v>
                </c:pt>
                <c:pt idx="145">
                  <c:v>13105.249</c:v>
                </c:pt>
                <c:pt idx="146">
                  <c:v>13417.33</c:v>
                </c:pt>
                <c:pt idx="147">
                  <c:v>13228.019</c:v>
                </c:pt>
                <c:pt idx="148">
                  <c:v>12743.504999999999</c:v>
                </c:pt>
                <c:pt idx="149">
                  <c:v>13160.929</c:v>
                </c:pt>
                <c:pt idx="150">
                  <c:v>13025.072</c:v>
                </c:pt>
                <c:pt idx="151">
                  <c:v>12884.578</c:v>
                </c:pt>
                <c:pt idx="152">
                  <c:v>13208.727999999999</c:v>
                </c:pt>
                <c:pt idx="153">
                  <c:v>12370.254000000001</c:v>
                </c:pt>
                <c:pt idx="154">
                  <c:v>13033.625</c:v>
                </c:pt>
                <c:pt idx="155">
                  <c:v>12971.705</c:v>
                </c:pt>
                <c:pt idx="156">
                  <c:v>13308.897999999999</c:v>
                </c:pt>
                <c:pt idx="157">
                  <c:v>13545.847</c:v>
                </c:pt>
                <c:pt idx="158">
                  <c:v>13628.538</c:v>
                </c:pt>
                <c:pt idx="159">
                  <c:v>13274.142</c:v>
                </c:pt>
                <c:pt idx="160">
                  <c:v>13252.857</c:v>
                </c:pt>
                <c:pt idx="161">
                  <c:v>13155.38</c:v>
                </c:pt>
                <c:pt idx="162">
                  <c:v>13432.27</c:v>
                </c:pt>
                <c:pt idx="163">
                  <c:v>13010.715</c:v>
                </c:pt>
                <c:pt idx="164">
                  <c:v>13094.751</c:v>
                </c:pt>
                <c:pt idx="165">
                  <c:v>12386.737999999999</c:v>
                </c:pt>
                <c:pt idx="166">
                  <c:v>12818.895</c:v>
                </c:pt>
                <c:pt idx="167">
                  <c:v>13155.406000000001</c:v>
                </c:pt>
                <c:pt idx="168">
                  <c:v>13425.934999999999</c:v>
                </c:pt>
                <c:pt idx="169">
                  <c:v>13498.529</c:v>
                </c:pt>
                <c:pt idx="170">
                  <c:v>13429.915999999999</c:v>
                </c:pt>
                <c:pt idx="171">
                  <c:v>12847.431</c:v>
                </c:pt>
                <c:pt idx="172">
                  <c:v>13202.858</c:v>
                </c:pt>
                <c:pt idx="173">
                  <c:v>13282.885</c:v>
                </c:pt>
                <c:pt idx="174">
                  <c:v>13447.304</c:v>
                </c:pt>
                <c:pt idx="175">
                  <c:v>13186.395</c:v>
                </c:pt>
                <c:pt idx="176">
                  <c:v>13291.585999999999</c:v>
                </c:pt>
                <c:pt idx="177">
                  <c:v>12415.415000000001</c:v>
                </c:pt>
                <c:pt idx="178">
                  <c:v>12893.486999999999</c:v>
                </c:pt>
                <c:pt idx="179">
                  <c:v>13107.826999999999</c:v>
                </c:pt>
                <c:pt idx="180">
                  <c:v>13336.754000000001</c:v>
                </c:pt>
                <c:pt idx="181">
                  <c:v>13417.906999999999</c:v>
                </c:pt>
                <c:pt idx="182">
                  <c:v>13837.87</c:v>
                </c:pt>
                <c:pt idx="183">
                  <c:v>13368.870999999999</c:v>
                </c:pt>
                <c:pt idx="184">
                  <c:v>13652.224</c:v>
                </c:pt>
                <c:pt idx="185">
                  <c:v>13410.384</c:v>
                </c:pt>
                <c:pt idx="186">
                  <c:v>13802.495999999999</c:v>
                </c:pt>
                <c:pt idx="187">
                  <c:v>13423.779</c:v>
                </c:pt>
                <c:pt idx="188">
                  <c:v>13598.14</c:v>
                </c:pt>
                <c:pt idx="189">
                  <c:v>12817.833000000001</c:v>
                </c:pt>
                <c:pt idx="190">
                  <c:v>13220.83</c:v>
                </c:pt>
                <c:pt idx="191">
                  <c:v>13469.967000000001</c:v>
                </c:pt>
                <c:pt idx="192">
                  <c:v>13788.464</c:v>
                </c:pt>
                <c:pt idx="193">
                  <c:v>13751.225</c:v>
                </c:pt>
                <c:pt idx="194">
                  <c:v>13918.995000000001</c:v>
                </c:pt>
                <c:pt idx="195">
                  <c:v>13364.996999999999</c:v>
                </c:pt>
                <c:pt idx="196">
                  <c:v>13714.933999999999</c:v>
                </c:pt>
                <c:pt idx="197">
                  <c:v>13354.197</c:v>
                </c:pt>
                <c:pt idx="198">
                  <c:v>13938.266</c:v>
                </c:pt>
                <c:pt idx="199">
                  <c:v>13645.531999999999</c:v>
                </c:pt>
                <c:pt idx="200">
                  <c:v>13786.343000000001</c:v>
                </c:pt>
                <c:pt idx="201">
                  <c:v>13260.146000000001</c:v>
                </c:pt>
                <c:pt idx="202">
                  <c:v>13580.084999999999</c:v>
                </c:pt>
                <c:pt idx="203">
                  <c:v>13796.941000000001</c:v>
                </c:pt>
                <c:pt idx="204">
                  <c:v>14223.778</c:v>
                </c:pt>
                <c:pt idx="205">
                  <c:v>14183.267</c:v>
                </c:pt>
                <c:pt idx="206">
                  <c:v>14348.852999999999</c:v>
                </c:pt>
                <c:pt idx="207">
                  <c:v>13710.828</c:v>
                </c:pt>
                <c:pt idx="208">
                  <c:v>13921.949000000001</c:v>
                </c:pt>
                <c:pt idx="209">
                  <c:v>13927.984</c:v>
                </c:pt>
                <c:pt idx="210">
                  <c:v>14141.245999999999</c:v>
                </c:pt>
                <c:pt idx="211">
                  <c:v>13954.123</c:v>
                </c:pt>
                <c:pt idx="212">
                  <c:v>13877.451999999999</c:v>
                </c:pt>
                <c:pt idx="213">
                  <c:v>13601.713</c:v>
                </c:pt>
                <c:pt idx="214">
                  <c:v>14425.109</c:v>
                </c:pt>
                <c:pt idx="215">
                  <c:v>13659.887000000001</c:v>
                </c:pt>
                <c:pt idx="216">
                  <c:v>14299.566000000001</c:v>
                </c:pt>
                <c:pt idx="217">
                  <c:v>14152.616</c:v>
                </c:pt>
                <c:pt idx="218">
                  <c:v>14417.804</c:v>
                </c:pt>
                <c:pt idx="219">
                  <c:v>14831.263000000001</c:v>
                </c:pt>
                <c:pt idx="220">
                  <c:v>14517.608</c:v>
                </c:pt>
                <c:pt idx="221">
                  <c:v>14359.181</c:v>
                </c:pt>
                <c:pt idx="222">
                  <c:v>14578.485000000001</c:v>
                </c:pt>
                <c:pt idx="223">
                  <c:v>14624.781000000001</c:v>
                </c:pt>
                <c:pt idx="224">
                  <c:v>14698.069</c:v>
                </c:pt>
                <c:pt idx="225">
                  <c:v>14197.261</c:v>
                </c:pt>
                <c:pt idx="226">
                  <c:v>14336.207</c:v>
                </c:pt>
                <c:pt idx="227">
                  <c:v>14425.357</c:v>
                </c:pt>
                <c:pt idx="228">
                  <c:v>14865.084000000001</c:v>
                </c:pt>
                <c:pt idx="229">
                  <c:v>14616.782999999999</c:v>
                </c:pt>
                <c:pt idx="230">
                  <c:v>16209.714</c:v>
                </c:pt>
                <c:pt idx="231">
                  <c:v>19143.848000000002</c:v>
                </c:pt>
                <c:pt idx="232">
                  <c:v>17836.363000000001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E-294D-48DF-B10F-379EB7AF5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4"/>
        <c:axId val="992247304"/>
        <c:axId val="992247944"/>
      </c:barChart>
      <c:dateAx>
        <c:axId val="992247304"/>
        <c:scaling>
          <c:orientation val="minMax"/>
          <c:max val="4395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992247944"/>
        <c:crosses val="autoZero"/>
        <c:auto val="1"/>
        <c:lblOffset val="100"/>
        <c:baseTimeUnit val="months"/>
        <c:majorUnit val="1"/>
        <c:majorTimeUnit val="years"/>
      </c:dateAx>
      <c:valAx>
        <c:axId val="992247944"/>
        <c:scaling>
          <c:orientation val="minMax"/>
          <c:max val="20000"/>
          <c:min val="50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992247304"/>
        <c:crosses val="autoZero"/>
        <c:crossBetween val="between"/>
        <c:majorUnit val="5000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10804392643791"/>
          <c:y val="3.3880489906548537E-2"/>
          <c:w val="0.49538239535900963"/>
          <c:h val="0.8824858724177646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BA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FD0-43B5-8603-610865FC182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FD0-43B5-8603-610865FC18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BA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'Ocupados por actividad'!$A$3:$A$15</c:f>
              <c:strCache>
                <c:ptCount val="13"/>
                <c:pt idx="0">
                  <c:v>Act. Financieras</c:v>
                </c:pt>
                <c:pt idx="1">
                  <c:v>Electricidad, gas y agua</c:v>
                </c:pt>
                <c:pt idx="2">
                  <c:v>Información y comunicaciones</c:v>
                </c:pt>
                <c:pt idx="3">
                  <c:v>Act. Inmobiliarias</c:v>
                </c:pt>
                <c:pt idx="4">
                  <c:v>Act. empresariales</c:v>
                </c:pt>
                <c:pt idx="5">
                  <c:v>Transporte y almacenamiento</c:v>
                </c:pt>
                <c:pt idx="6">
                  <c:v>Alojamiento y comida</c:v>
                </c:pt>
                <c:pt idx="7">
                  <c:v>Construcción</c:v>
                </c:pt>
                <c:pt idx="8">
                  <c:v>Entretenimiento</c:v>
                </c:pt>
                <c:pt idx="9">
                  <c:v>Agricultura</c:v>
                </c:pt>
                <c:pt idx="10">
                  <c:v>Servicios sociales</c:v>
                </c:pt>
                <c:pt idx="11">
                  <c:v>Industria</c:v>
                </c:pt>
                <c:pt idx="12">
                  <c:v>Comercio</c:v>
                </c:pt>
              </c:strCache>
            </c:strRef>
          </c:cat>
          <c:val>
            <c:numRef>
              <c:f>'Ocupados por actividad'!$E$3:$E$15</c:f>
              <c:numCache>
                <c:formatCode>General</c:formatCode>
                <c:ptCount val="13"/>
                <c:pt idx="0">
                  <c:v>-11</c:v>
                </c:pt>
                <c:pt idx="1">
                  <c:v>-44</c:v>
                </c:pt>
                <c:pt idx="2">
                  <c:v>-104</c:v>
                </c:pt>
                <c:pt idx="3">
                  <c:v>-117</c:v>
                </c:pt>
                <c:pt idx="4">
                  <c:v>-131</c:v>
                </c:pt>
                <c:pt idx="5">
                  <c:v>-205</c:v>
                </c:pt>
                <c:pt idx="6">
                  <c:v>-410</c:v>
                </c:pt>
                <c:pt idx="7">
                  <c:v>-463</c:v>
                </c:pt>
                <c:pt idx="8">
                  <c:v>-541</c:v>
                </c:pt>
                <c:pt idx="9">
                  <c:v>-569</c:v>
                </c:pt>
                <c:pt idx="10">
                  <c:v>-687</c:v>
                </c:pt>
                <c:pt idx="11" formatCode="#,##0">
                  <c:v>-716</c:v>
                </c:pt>
                <c:pt idx="12">
                  <c:v>-910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D0-43B5-8603-610865FC1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08183352"/>
        <c:axId val="508180152"/>
      </c:barChart>
      <c:catAx>
        <c:axId val="508183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508180152"/>
        <c:crosses val="autoZero"/>
        <c:auto val="1"/>
        <c:lblAlgn val="l"/>
        <c:lblOffset val="100"/>
        <c:noMultiLvlLbl val="0"/>
      </c:catAx>
      <c:valAx>
        <c:axId val="508180152"/>
        <c:scaling>
          <c:orientation val="minMax"/>
          <c:max val="0"/>
          <c:min val="-1200"/>
        </c:scaling>
        <c:delete val="0"/>
        <c:axPos val="b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508183352"/>
        <c:crosses val="autoZero"/>
        <c:crossBetween val="between"/>
        <c:majorUnit val="500"/>
      </c:valAx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021052825439189"/>
          <c:y val="3.6034335020782293E-2"/>
          <c:w val="0.43217853505853382"/>
          <c:h val="0.8750152829946312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BA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F91-46B8-8175-E0B130C1D23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F91-46B8-8175-E0B130C1D23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B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F91-46B8-8175-E0B130C1D23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B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F91-46B8-8175-E0B130C1D2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BA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'Ocupados por posición'!$A$3:$A$9</c:f>
              <c:strCache>
                <c:ptCount val="7"/>
                <c:pt idx="0">
                  <c:v>Empleado del Gobierno</c:v>
                </c:pt>
                <c:pt idx="1">
                  <c:v>Jornalero</c:v>
                </c:pt>
                <c:pt idx="2">
                  <c:v>Empleado doméstico</c:v>
                </c:pt>
                <c:pt idx="3">
                  <c:v>Trabajador sin remuneración</c:v>
                </c:pt>
                <c:pt idx="4">
                  <c:v>Patrón o empleador</c:v>
                </c:pt>
                <c:pt idx="5">
                  <c:v>Cuenta propia</c:v>
                </c:pt>
                <c:pt idx="6">
                  <c:v>Asalariado</c:v>
                </c:pt>
              </c:strCache>
            </c:strRef>
          </c:cat>
          <c:val>
            <c:numRef>
              <c:f>'Ocupados por posición'!$E$3:$E$9</c:f>
              <c:numCache>
                <c:formatCode>#,##0</c:formatCode>
                <c:ptCount val="7"/>
                <c:pt idx="0">
                  <c:v>41</c:v>
                </c:pt>
                <c:pt idx="1">
                  <c:v>15</c:v>
                </c:pt>
                <c:pt idx="2">
                  <c:v>-210</c:v>
                </c:pt>
                <c:pt idx="3">
                  <c:v>-218</c:v>
                </c:pt>
                <c:pt idx="4">
                  <c:v>-277</c:v>
                </c:pt>
                <c:pt idx="5">
                  <c:v>-1875</c:v>
                </c:pt>
                <c:pt idx="6">
                  <c:v>-2375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91-46B8-8175-E0B130C1D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08183352"/>
        <c:axId val="508180152"/>
      </c:barChart>
      <c:catAx>
        <c:axId val="508183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508180152"/>
        <c:crosses val="autoZero"/>
        <c:auto val="1"/>
        <c:lblAlgn val="ctr"/>
        <c:lblOffset val="100"/>
        <c:noMultiLvlLbl val="0"/>
      </c:catAx>
      <c:valAx>
        <c:axId val="508180152"/>
        <c:scaling>
          <c:orientation val="minMax"/>
          <c:max val="100"/>
          <c:min val="-5000"/>
        </c:scaling>
        <c:delete val="0"/>
        <c:axPos val="b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508183352"/>
        <c:crosses val="autoZero"/>
        <c:crossBetween val="between"/>
        <c:majorUnit val="2000"/>
      </c:valAx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993902768747602E-2"/>
          <c:y val="3.0710738985046032E-2"/>
          <c:w val="0.82165279248507739"/>
          <c:h val="0.87839735843571487"/>
        </c:manualLayout>
      </c:layout>
      <c:barChart>
        <c:barDir val="col"/>
        <c:grouping val="clustered"/>
        <c:varyColors val="0"/>
        <c:ser>
          <c:idx val="0"/>
          <c:order val="0"/>
          <c:tx>
            <c:v>12 meses</c:v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dLbl>
              <c:idx val="61"/>
              <c:layout>
                <c:manualLayout>
                  <c:x val="3.514849440540712E-2"/>
                  <c:y val="7.5972735995389895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rgbClr val="00B050"/>
                      </a:solidFill>
                      <a:effectLst>
                        <a:glow rad="127000">
                          <a:schemeClr val="bg1"/>
                        </a:glow>
                      </a:effectLst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48-472D-9F0E-3639E4933A6F}"/>
                </c:ext>
              </c:extLst>
            </c:dLbl>
            <c:dLbl>
              <c:idx val="63"/>
              <c:layout>
                <c:manualLayout>
                  <c:x val="1.0623531310261785E-2"/>
                  <c:y val="5.51049054213247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48-472D-9F0E-3639E4933A6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00B050"/>
                    </a:solidFill>
                    <a:effectLst>
                      <a:glow rad="127000">
                        <a:schemeClr val="bg1"/>
                      </a:glow>
                    </a:effectLst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'P, V, E - índice y var 12 meses'!$A$174:$A$237</c:f>
              <c:numCache>
                <c:formatCode>mmm\-yy</c:formatCode>
                <c:ptCount val="64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</c:numCache>
            </c:numRef>
          </c:cat>
          <c:val>
            <c:numRef>
              <c:f>'P, V, E - índice y var 12 meses'!$H$174:$H$237</c:f>
              <c:numCache>
                <c:formatCode>#,#00</c:formatCode>
                <c:ptCount val="64"/>
                <c:pt idx="0">
                  <c:v>2.0062023177692012</c:v>
                </c:pt>
                <c:pt idx="1">
                  <c:v>2.2240191598067227</c:v>
                </c:pt>
                <c:pt idx="2">
                  <c:v>2.1929815337432101</c:v>
                </c:pt>
                <c:pt idx="3">
                  <c:v>2.2628697164886802</c:v>
                </c:pt>
                <c:pt idx="4">
                  <c:v>1.7746949785473864</c:v>
                </c:pt>
                <c:pt idx="5">
                  <c:v>2.5313840080603889</c:v>
                </c:pt>
                <c:pt idx="6">
                  <c:v>2.2287750111499971</c:v>
                </c:pt>
                <c:pt idx="7">
                  <c:v>2.3682435226820564</c:v>
                </c:pt>
                <c:pt idx="8">
                  <c:v>2.2096765231648385</c:v>
                </c:pt>
                <c:pt idx="9">
                  <c:v>1.6925929880470036</c:v>
                </c:pt>
                <c:pt idx="10">
                  <c:v>2.0694121346879424</c:v>
                </c:pt>
                <c:pt idx="11">
                  <c:v>2.0367141836157732</c:v>
                </c:pt>
                <c:pt idx="12">
                  <c:v>2.7950463078939558</c:v>
                </c:pt>
                <c:pt idx="13">
                  <c:v>3.2819514985897635</c:v>
                </c:pt>
                <c:pt idx="14">
                  <c:v>3.2284934886698924</c:v>
                </c:pt>
                <c:pt idx="15">
                  <c:v>4.0587819048766516</c:v>
                </c:pt>
                <c:pt idx="16">
                  <c:v>4.630276197811134</c:v>
                </c:pt>
                <c:pt idx="17">
                  <c:v>4.7688590371856687</c:v>
                </c:pt>
                <c:pt idx="18">
                  <c:v>4.10502932934107</c:v>
                </c:pt>
                <c:pt idx="19">
                  <c:v>4.6773456647549727</c:v>
                </c:pt>
                <c:pt idx="20">
                  <c:v>4.8072377567991653</c:v>
                </c:pt>
                <c:pt idx="21">
                  <c:v>4.6189115322756047</c:v>
                </c:pt>
                <c:pt idx="22">
                  <c:v>4.1845533427739667</c:v>
                </c:pt>
                <c:pt idx="23">
                  <c:v>4.0454262983326217</c:v>
                </c:pt>
                <c:pt idx="24">
                  <c:v>3.4953795569735657</c:v>
                </c:pt>
                <c:pt idx="25">
                  <c:v>2.776984276879868</c:v>
                </c:pt>
                <c:pt idx="26">
                  <c:v>3.1385401608624353</c:v>
                </c:pt>
                <c:pt idx="27">
                  <c:v>1.8211888926393138</c:v>
                </c:pt>
                <c:pt idx="28">
                  <c:v>1.3704632584850662</c:v>
                </c:pt>
                <c:pt idx="29">
                  <c:v>0.731685215865574</c:v>
                </c:pt>
                <c:pt idx="30">
                  <c:v>1.7970019582179253</c:v>
                </c:pt>
                <c:pt idx="31">
                  <c:v>0.70093534082191766</c:v>
                </c:pt>
                <c:pt idx="32">
                  <c:v>0.10748454505395966</c:v>
                </c:pt>
                <c:pt idx="33">
                  <c:v>3.9076088516476482E-2</c:v>
                </c:pt>
                <c:pt idx="34">
                  <c:v>-0.15267981821346366</c:v>
                </c:pt>
                <c:pt idx="35">
                  <c:v>-0.504068652737788</c:v>
                </c:pt>
                <c:pt idx="36">
                  <c:v>-0.53535177566824688</c:v>
                </c:pt>
                <c:pt idx="37">
                  <c:v>-0.22591948366171843</c:v>
                </c:pt>
                <c:pt idx="38">
                  <c:v>-0.73124908673740663</c:v>
                </c:pt>
                <c:pt idx="39">
                  <c:v>0.669245301073218</c:v>
                </c:pt>
                <c:pt idx="40">
                  <c:v>0.94179166911700918</c:v>
                </c:pt>
                <c:pt idx="41">
                  <c:v>1.1701778802654772</c:v>
                </c:pt>
                <c:pt idx="42">
                  <c:v>0.91699313713518027</c:v>
                </c:pt>
                <c:pt idx="43">
                  <c:v>1.5243574565587226</c:v>
                </c:pt>
                <c:pt idx="44">
                  <c:v>1.9767781674698615</c:v>
                </c:pt>
                <c:pt idx="45">
                  <c:v>2.4744493002077483</c:v>
                </c:pt>
                <c:pt idx="46">
                  <c:v>2.8950940293288596</c:v>
                </c:pt>
                <c:pt idx="47">
                  <c:v>2.9270429036144074</c:v>
                </c:pt>
                <c:pt idx="48">
                  <c:v>3.1282504393381316</c:v>
                </c:pt>
                <c:pt idx="49">
                  <c:v>3.2516092686953435</c:v>
                </c:pt>
                <c:pt idx="50">
                  <c:v>3.6068914691993914</c:v>
                </c:pt>
                <c:pt idx="51">
                  <c:v>2.6539549536563234</c:v>
                </c:pt>
                <c:pt idx="52">
                  <c:v>2.6868931097878246</c:v>
                </c:pt>
                <c:pt idx="53">
                  <c:v>2.4839738050382199</c:v>
                </c:pt>
                <c:pt idx="54">
                  <c:v>2.5102064624055842</c:v>
                </c:pt>
                <c:pt idx="55">
                  <c:v>2.1734337180462582</c:v>
                </c:pt>
                <c:pt idx="56">
                  <c:v>1.9576149272675814</c:v>
                </c:pt>
                <c:pt idx="57">
                  <c:v>1.6850708872527376</c:v>
                </c:pt>
                <c:pt idx="58">
                  <c:v>1.1039068839603594</c:v>
                </c:pt>
                <c:pt idx="59">
                  <c:v>1.4486912090500903</c:v>
                </c:pt>
                <c:pt idx="60">
                  <c:v>1.514248992377798</c:v>
                </c:pt>
                <c:pt idx="61">
                  <c:v>1.6364323250060986</c:v>
                </c:pt>
                <c:pt idx="62">
                  <c:v>0.67611659323163487</c:v>
                </c:pt>
                <c:pt idx="63">
                  <c:v>-2.0697612539126276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48-472D-9F0E-3639E4933A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4872192"/>
        <c:axId val="1"/>
      </c:barChart>
      <c:lineChart>
        <c:grouping val="standard"/>
        <c:varyColors val="0"/>
        <c:ser>
          <c:idx val="1"/>
          <c:order val="1"/>
          <c:tx>
            <c:v>anual</c:v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Pt>
            <c:idx val="62"/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5948-472D-9F0E-3639E4933A6F}"/>
              </c:ext>
            </c:extLst>
          </c:dPt>
          <c:dLbls>
            <c:dLbl>
              <c:idx val="6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 i="0">
                      <a:solidFill>
                        <a:srgbClr val="002060"/>
                      </a:solidFill>
                      <a:effectLst>
                        <a:glow rad="101600">
                          <a:schemeClr val="bg1"/>
                        </a:glow>
                      </a:effectLst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48-472D-9F0E-3639E4933A6F}"/>
                </c:ext>
              </c:extLst>
            </c:dLbl>
            <c:dLbl>
              <c:idx val="63"/>
              <c:layout>
                <c:manualLayout>
                  <c:x val="0"/>
                  <c:y val="5.2349660150258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48-472D-9F0E-3639E4933A6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'P, V, E - índice y var 12 meses'!$A$174:$A$237</c:f>
              <c:numCache>
                <c:formatCode>mmm\-yy</c:formatCode>
                <c:ptCount val="64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</c:numCache>
            </c:numRef>
          </c:cat>
          <c:val>
            <c:numRef>
              <c:f>'P, V, E - índice y var 12 meses'!$K$174:$K$237</c:f>
              <c:numCache>
                <c:formatCode>#,#00</c:formatCode>
                <c:ptCount val="64"/>
                <c:pt idx="0">
                  <c:v>-2.1470848282989952</c:v>
                </c:pt>
                <c:pt idx="1">
                  <c:v>0.2487842474986568</c:v>
                </c:pt>
                <c:pt idx="2">
                  <c:v>1.2839931064034138</c:v>
                </c:pt>
                <c:pt idx="3">
                  <c:v>-1.3078251612301695</c:v>
                </c:pt>
                <c:pt idx="4">
                  <c:v>-1.4594751008197404</c:v>
                </c:pt>
                <c:pt idx="5">
                  <c:v>4.9828095544502737</c:v>
                </c:pt>
                <c:pt idx="6">
                  <c:v>1.3728001469224482</c:v>
                </c:pt>
                <c:pt idx="7">
                  <c:v>3.5387825853284482</c:v>
                </c:pt>
                <c:pt idx="8">
                  <c:v>3.1296418116499192</c:v>
                </c:pt>
                <c:pt idx="9">
                  <c:v>2.5473330667718841</c:v>
                </c:pt>
                <c:pt idx="10">
                  <c:v>7.1358624398585091</c:v>
                </c:pt>
                <c:pt idx="11">
                  <c:v>4.5559558057854277</c:v>
                </c:pt>
                <c:pt idx="12">
                  <c:v>7.8444425889081071</c:v>
                </c:pt>
                <c:pt idx="13">
                  <c:v>6.3896655134458635</c:v>
                </c:pt>
                <c:pt idx="14">
                  <c:v>0.67047040473255937</c:v>
                </c:pt>
                <c:pt idx="15">
                  <c:v>9.1397164135759379</c:v>
                </c:pt>
                <c:pt idx="16">
                  <c:v>5.2481223269624566</c:v>
                </c:pt>
                <c:pt idx="17">
                  <c:v>6.6389332297477566</c:v>
                </c:pt>
                <c:pt idx="18">
                  <c:v>-6.1405399639726133</c:v>
                </c:pt>
                <c:pt idx="19">
                  <c:v>10.285428395496776</c:v>
                </c:pt>
                <c:pt idx="20">
                  <c:v>4.637810160055067</c:v>
                </c:pt>
                <c:pt idx="21">
                  <c:v>0.54210694613212596</c:v>
                </c:pt>
                <c:pt idx="22">
                  <c:v>2.104085437360248</c:v>
                </c:pt>
                <c:pt idx="23">
                  <c:v>2.9682529805412861</c:v>
                </c:pt>
                <c:pt idx="24">
                  <c:v>0.59673259983552551</c:v>
                </c:pt>
                <c:pt idx="25">
                  <c:v>-2.5708998559221818</c:v>
                </c:pt>
                <c:pt idx="26">
                  <c:v>5.1150719902027131</c:v>
                </c:pt>
                <c:pt idx="27">
                  <c:v>-7.2583467440648253</c:v>
                </c:pt>
                <c:pt idx="28">
                  <c:v>-0.24592705939356918</c:v>
                </c:pt>
                <c:pt idx="29">
                  <c:v>-1.2646349226355214</c:v>
                </c:pt>
                <c:pt idx="30">
                  <c:v>6.8653351807279828</c:v>
                </c:pt>
                <c:pt idx="31">
                  <c:v>-2.7347886268933363</c:v>
                </c:pt>
                <c:pt idx="32">
                  <c:v>-2.2234230351022788</c:v>
                </c:pt>
                <c:pt idx="33">
                  <c:v>-0.23937695314272256</c:v>
                </c:pt>
                <c:pt idx="34">
                  <c:v>-0.12959019523992588</c:v>
                </c:pt>
                <c:pt idx="35">
                  <c:v>-1.1323727979671849</c:v>
                </c:pt>
                <c:pt idx="36">
                  <c:v>0.18229112891463561</c:v>
                </c:pt>
                <c:pt idx="37">
                  <c:v>1.3678143109788987</c:v>
                </c:pt>
                <c:pt idx="38">
                  <c:v>-1.2207921796982046</c:v>
                </c:pt>
                <c:pt idx="39">
                  <c:v>10.783956301166819</c:v>
                </c:pt>
                <c:pt idx="40">
                  <c:v>3.0228057949086118</c:v>
                </c:pt>
                <c:pt idx="41">
                  <c:v>1.4704090994595909</c:v>
                </c:pt>
                <c:pt idx="42">
                  <c:v>3.4532793217355584</c:v>
                </c:pt>
                <c:pt idx="43">
                  <c:v>4.1781212660164657</c:v>
                </c:pt>
                <c:pt idx="44">
                  <c:v>2.9105536080106686</c:v>
                </c:pt>
                <c:pt idx="45">
                  <c:v>5.4393692210275679</c:v>
                </c:pt>
                <c:pt idx="46">
                  <c:v>4.6724661218731312</c:v>
                </c:pt>
                <c:pt idx="47">
                  <c:v>-0.81152770618703185</c:v>
                </c:pt>
                <c:pt idx="48">
                  <c:v>2.7921070643402768</c:v>
                </c:pt>
                <c:pt idx="49">
                  <c:v>2.9581729143645763</c:v>
                </c:pt>
                <c:pt idx="50">
                  <c:v>3.0169337476385838</c:v>
                </c:pt>
                <c:pt idx="51">
                  <c:v>-1.3861690360516543</c:v>
                </c:pt>
                <c:pt idx="52">
                  <c:v>3.3993083668373947</c:v>
                </c:pt>
                <c:pt idx="53">
                  <c:v>-0.9598723102250295</c:v>
                </c:pt>
                <c:pt idx="54">
                  <c:v>3.728803293844174</c:v>
                </c:pt>
                <c:pt idx="55">
                  <c:v>0.3203021008781004</c:v>
                </c:pt>
                <c:pt idx="56">
                  <c:v>0.42257554854032708</c:v>
                </c:pt>
                <c:pt idx="57">
                  <c:v>2.2344708741571351</c:v>
                </c:pt>
                <c:pt idx="58">
                  <c:v>-1.9873557794841012</c:v>
                </c:pt>
                <c:pt idx="59">
                  <c:v>3.282355887551569</c:v>
                </c:pt>
                <c:pt idx="60">
                  <c:v>3.6070991260777285</c:v>
                </c:pt>
                <c:pt idx="61">
                  <c:v>4.4727844729500976</c:v>
                </c:pt>
                <c:pt idx="62">
                  <c:v>-8.6937799869783454</c:v>
                </c:pt>
                <c:pt idx="63">
                  <c:v>-35.824397495740513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5948-472D-9F0E-3639E4933A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4872192"/>
        <c:axId val="1"/>
      </c:lineChart>
      <c:dateAx>
        <c:axId val="1994872192"/>
        <c:scaling>
          <c:orientation val="minMax"/>
          <c:max val="43862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"/>
        <c:crosses val="autoZero"/>
        <c:auto val="1"/>
        <c:lblOffset val="100"/>
        <c:baseTimeUnit val="months"/>
        <c:majorUnit val="12"/>
        <c:majorTimeUnit val="months"/>
      </c:dateAx>
      <c:valAx>
        <c:axId val="1"/>
        <c:scaling>
          <c:orientation val="minMax"/>
          <c:max val="11"/>
          <c:min val="-8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994872192"/>
        <c:crosses val="autoZero"/>
        <c:crossBetween val="between"/>
        <c:majorUnit val="4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/>
      </a:pPr>
      <a:endParaRPr lang="es-CO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359630584115829E-2"/>
          <c:y val="0.1302852603950822"/>
          <c:w val="0.93487781750950438"/>
          <c:h val="0.750620942119077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Hoja1!$I$26</c:f>
              <c:strCache>
                <c:ptCount val="1"/>
                <c:pt idx="0">
                  <c:v>Pérdidas de ingresos
(billones)</c:v>
                </c:pt>
              </c:strCache>
            </c:strRef>
          </c:tx>
          <c:spPr>
            <a:solidFill>
              <a:srgbClr val="E35D5A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noFill/>
              <a:ln w="31750">
                <a:solidFill>
                  <a:srgbClr val="E35D5A"/>
                </a:solidFill>
                <a:prstDash val="sys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6-CA13-480A-B8FF-EEF7684EE30F}"/>
              </c:ext>
            </c:extLst>
          </c:dPt>
          <c:dPt>
            <c:idx val="4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5F-461B-866B-CF8BEFDAED67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E35D5A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CA13-480A-B8FF-EEF7684EE3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Hoja1!$G$30:$G$34</c:f>
              <c:strCache>
                <c:ptCount val="5"/>
                <c:pt idx="0">
                  <c:v>Marzo</c:v>
                </c:pt>
                <c:pt idx="1">
                  <c:v>Abril</c:v>
                </c:pt>
                <c:pt idx="2">
                  <c:v>Mayo</c:v>
                </c:pt>
                <c:pt idx="3">
                  <c:v>Junio*</c:v>
                </c:pt>
                <c:pt idx="4">
                  <c:v>Acum.
Mar-Jun</c:v>
                </c:pt>
              </c:strCache>
            </c:strRef>
          </c:cat>
          <c:val>
            <c:numRef>
              <c:f>Hoja1!$I$30:$I$34</c:f>
              <c:numCache>
                <c:formatCode>0.0</c:formatCode>
                <c:ptCount val="5"/>
                <c:pt idx="0">
                  <c:v>1.5761356405877764</c:v>
                </c:pt>
                <c:pt idx="1">
                  <c:v>5.7389834461252383</c:v>
                </c:pt>
                <c:pt idx="2">
                  <c:v>4.787273320296543</c:v>
                </c:pt>
                <c:pt idx="3">
                  <c:v>4.5823283545163775</c:v>
                </c:pt>
                <c:pt idx="4">
                  <c:v>16.684720761525934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92-4C32-BF9C-B7B56D798F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81134384"/>
        <c:axId val="981132784"/>
      </c:barChart>
      <c:lineChart>
        <c:grouping val="standard"/>
        <c:varyColors val="0"/>
        <c:ser>
          <c:idx val="1"/>
          <c:order val="1"/>
          <c:tx>
            <c:strRef>
              <c:f>Hoja1!$J$26</c:f>
              <c:strCache>
                <c:ptCount val="1"/>
                <c:pt idx="0">
                  <c:v>Acum. pérdidas de ingresos
(billones)</c:v>
                </c:pt>
              </c:strCache>
            </c:strRef>
          </c:tx>
          <c:spPr>
            <a:ln w="28575" cap="rnd">
              <a:solidFill>
                <a:srgbClr val="BA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FF0000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</c:marker>
          <c:dPt>
            <c:idx val="4"/>
            <c:marker>
              <c:symbol val="circle"/>
              <c:size val="12"/>
              <c:spPr>
                <a:solidFill>
                  <a:srgbClr val="FF0000"/>
                </a:solidFill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5F-461B-866B-CF8BEFDAED67}"/>
              </c:ext>
            </c:extLst>
          </c:dPt>
          <c:dLbls>
            <c:dLbl>
              <c:idx val="0"/>
              <c:layout>
                <c:manualLayout>
                  <c:x val="-5.2340505851264631E-2"/>
                  <c:y val="-9.02501466744893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5F-461B-866B-CF8BEFDAED67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5F-461B-866B-CF8BEFDAED67}"/>
                </c:ext>
              </c:extLst>
            </c:dLbl>
            <c:numFmt formatCode="&quot;$&quot;\ 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Hoja1!$G$30:$G$34</c:f>
              <c:strCache>
                <c:ptCount val="5"/>
                <c:pt idx="0">
                  <c:v>Marzo</c:v>
                </c:pt>
                <c:pt idx="1">
                  <c:v>Abril</c:v>
                </c:pt>
                <c:pt idx="2">
                  <c:v>Mayo</c:v>
                </c:pt>
                <c:pt idx="3">
                  <c:v>Junio*</c:v>
                </c:pt>
                <c:pt idx="4">
                  <c:v>Acum.
Mar-Jun</c:v>
                </c:pt>
              </c:strCache>
            </c:strRef>
          </c:cat>
          <c:val>
            <c:numRef>
              <c:f>Hoja1!$J$30:$J$34</c:f>
              <c:numCache>
                <c:formatCode>0.0</c:formatCode>
                <c:ptCount val="5"/>
                <c:pt idx="0">
                  <c:v>1.5761356405877764</c:v>
                </c:pt>
                <c:pt idx="1">
                  <c:v>7.3151190867130147</c:v>
                </c:pt>
                <c:pt idx="2">
                  <c:v>12.102392407009557</c:v>
                </c:pt>
                <c:pt idx="3">
                  <c:v>16.684720761525934</c:v>
                </c:pt>
                <c:pt idx="4">
                  <c:v>16.684720761525934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E92-4C32-BF9C-B7B56D798F3E}"/>
            </c:ext>
          </c:extLst>
        </c:ser>
        <c:ser>
          <c:idx val="2"/>
          <c:order val="2"/>
          <c:spPr>
            <a:ln w="28575" cap="rnd">
              <a:solidFill>
                <a:srgbClr val="005492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4B96CE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</c:marker>
          <c:dPt>
            <c:idx val="4"/>
            <c:marker>
              <c:symbol val="circle"/>
              <c:size val="12"/>
              <c:spPr>
                <a:solidFill>
                  <a:srgbClr val="4B96CE"/>
                </a:solidFill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885F-461B-866B-CF8BEFDAED67}"/>
              </c:ext>
            </c:extLst>
          </c:dPt>
          <c:dLbls>
            <c:dLbl>
              <c:idx val="1"/>
              <c:layout>
                <c:manualLayout>
                  <c:x val="-1.5006405626250285E-3"/>
                  <c:y val="-1.0025068003626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85F-461B-866B-CF8BEFDAED67}"/>
                </c:ext>
              </c:extLst>
            </c:dLbl>
            <c:dLbl>
              <c:idx val="2"/>
              <c:layout>
                <c:manualLayout>
                  <c:x val="-9.7437749499885568E-2"/>
                  <c:y val="-5.4078617526268066E-2"/>
                </c:manualLayout>
              </c:layout>
              <c:numFmt formatCode="&quot;$&quot;\ 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600" b="1" i="0" u="none" strike="noStrike" kern="1200" baseline="0">
                      <a:solidFill>
                        <a:srgbClr val="4B96CE"/>
                      </a:solidFill>
                      <a:effectLst>
                        <a:glow rad="101600">
                          <a:schemeClr val="bg1"/>
                        </a:glo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427512387678607"/>
                      <c:h val="8.10624566643554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85F-461B-866B-CF8BEFDAED67}"/>
                </c:ext>
              </c:extLst>
            </c:dLbl>
            <c:numFmt formatCode="&quot;$&quot;\ 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rgbClr val="4B96CE"/>
                    </a:solidFill>
                    <a:effectLst>
                      <a:glow rad="101600">
                        <a:schemeClr val="bg1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Hoja1!$G$30:$G$34</c:f>
              <c:strCache>
                <c:ptCount val="5"/>
                <c:pt idx="0">
                  <c:v>Marzo</c:v>
                </c:pt>
                <c:pt idx="1">
                  <c:v>Abril</c:v>
                </c:pt>
                <c:pt idx="2">
                  <c:v>Mayo</c:v>
                </c:pt>
                <c:pt idx="3">
                  <c:v>Junio*</c:v>
                </c:pt>
                <c:pt idx="4">
                  <c:v>Acum.
Mar-Jun</c:v>
                </c:pt>
              </c:strCache>
            </c:strRef>
          </c:cat>
          <c:val>
            <c:numRef>
              <c:f>Hoja1!$O$30:$O$34</c:f>
              <c:numCache>
                <c:formatCode>0.0</c:formatCode>
                <c:ptCount val="5"/>
                <c:pt idx="0">
                  <c:v>1.1621219160045668</c:v>
                </c:pt>
                <c:pt idx="1">
                  <c:v>5.8106095800228346</c:v>
                </c:pt>
                <c:pt idx="2">
                  <c:v>12.457597605819466</c:v>
                </c:pt>
                <c:pt idx="3">
                  <c:v>26.94652747292406</c:v>
                </c:pt>
                <c:pt idx="4">
                  <c:v>26.94652747292406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E92-4C32-BF9C-B7B56D798F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1134384"/>
        <c:axId val="981132784"/>
      </c:lineChart>
      <c:catAx>
        <c:axId val="98113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981132784"/>
        <c:crosses val="autoZero"/>
        <c:auto val="1"/>
        <c:lblAlgn val="ctr"/>
        <c:lblOffset val="100"/>
        <c:noMultiLvlLbl val="0"/>
      </c:catAx>
      <c:valAx>
        <c:axId val="981132784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9811343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203923820941405"/>
          <c:y val="4.6940400619744527E-2"/>
          <c:w val="0.76973101180306314"/>
          <c:h val="0.82789749882226626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Hoja2!$A$18</c:f>
              <c:strCache>
                <c:ptCount val="1"/>
                <c:pt idx="0">
                  <c:v>PAEF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Hoja2!$H$18:$I$18</c:f>
              <c:numCache>
                <c:formatCode>"$"\ #,##0.0</c:formatCode>
                <c:ptCount val="2"/>
                <c:pt idx="0">
                  <c:v>4.4000000000000004</c:v>
                </c:pt>
                <c:pt idx="1">
                  <c:v>8.8482441600000001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95-40BA-8553-D96C7820BE70}"/>
            </c:ext>
          </c:extLst>
        </c:ser>
        <c:ser>
          <c:idx val="0"/>
          <c:order val="1"/>
          <c:tx>
            <c:strRef>
              <c:f>Hoja2!$A$15</c:f>
              <c:strCache>
                <c:ptCount val="1"/>
                <c:pt idx="0">
                  <c:v>Giros extra.
Prog. sociales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Hoja2!$H$15:$I$15</c:f>
              <c:numCache>
                <c:formatCode>"$"\ #,##0.0</c:formatCode>
                <c:ptCount val="2"/>
                <c:pt idx="0">
                  <c:v>1.9</c:v>
                </c:pt>
                <c:pt idx="1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95-40BA-8553-D96C7820BE70}"/>
            </c:ext>
          </c:extLst>
        </c:ser>
        <c:ser>
          <c:idx val="2"/>
          <c:order val="2"/>
          <c:tx>
            <c:strRef>
              <c:f>Hoja2!$A$17</c:f>
              <c:strCache>
                <c:ptCount val="1"/>
                <c:pt idx="0">
                  <c:v>Ingreso Solidario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Hoja2!$H$17:$I$17</c:f>
              <c:numCache>
                <c:formatCode>"$"\ #,##0.0</c:formatCode>
                <c:ptCount val="2"/>
                <c:pt idx="0">
                  <c:v>1.5</c:v>
                </c:pt>
                <c:pt idx="1">
                  <c:v>3.96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95-40BA-8553-D96C7820BE70}"/>
            </c:ext>
          </c:extLst>
        </c:ser>
        <c:ser>
          <c:idx val="1"/>
          <c:order val="3"/>
          <c:tx>
            <c:strRef>
              <c:f>Hoja2!$A$16</c:f>
              <c:strCache>
                <c:ptCount val="1"/>
                <c:pt idx="0">
                  <c:v>Devolución IVA</c:v>
                </c:pt>
              </c:strCache>
            </c:strRef>
          </c:tx>
          <c:spPr>
            <a:solidFill>
              <a:srgbClr val="FF87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Hoja2!$H$16:$I$16</c:f>
              <c:numCache>
                <c:formatCode>"$"\ #,##0.0</c:formatCode>
                <c:ptCount val="2"/>
                <c:pt idx="0">
                  <c:v>0.4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95-40BA-8553-D96C7820BE70}"/>
            </c:ext>
          </c:extLst>
        </c:ser>
        <c:ser>
          <c:idx val="5"/>
          <c:order val="4"/>
          <c:tx>
            <c:strRef>
              <c:f>Hoja2!$A$19</c:f>
              <c:strCache>
                <c:ptCount val="1"/>
                <c:pt idx="0">
                  <c:v>FNG - Créditos para pago de nómina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Hoja2!$H$14:$I$14</c:f>
              <c:strCache>
                <c:ptCount val="2"/>
                <c:pt idx="0">
                  <c:v>Medidas Gobierno
MFMP 2020</c:v>
                </c:pt>
                <c:pt idx="1">
                  <c:v>Medidas Gobierno
para 2020 (como un todo)</c:v>
                </c:pt>
              </c:strCache>
            </c:strRef>
          </c:cat>
          <c:val>
            <c:numRef>
              <c:f>Hoja2!$H$19:$I$19</c:f>
              <c:numCache>
                <c:formatCode>"$"\ #,##0.0</c:formatCode>
                <c:ptCount val="2"/>
                <c:pt idx="0">
                  <c:v>1.5</c:v>
                </c:pt>
                <c:pt idx="1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95-40BA-8553-D96C7820BE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81227576"/>
        <c:axId val="981228536"/>
      </c:barChart>
      <c:lineChart>
        <c:grouping val="standard"/>
        <c:varyColors val="0"/>
        <c:ser>
          <c:idx val="4"/>
          <c:order val="5"/>
          <c:tx>
            <c:strRef>
              <c:f>Hoja2!$A$20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Hoja2!$H$14:$I$14</c:f>
              <c:strCache>
                <c:ptCount val="2"/>
                <c:pt idx="0">
                  <c:v>Medidas Gobierno
MFMP 2020</c:v>
                </c:pt>
                <c:pt idx="1">
                  <c:v>Medidas Gobierno
para 2020 (como un todo)</c:v>
                </c:pt>
              </c:strCache>
            </c:strRef>
          </c:cat>
          <c:val>
            <c:numRef>
              <c:f>Hoja2!$H$20:$I$20</c:f>
              <c:numCache>
                <c:formatCode>"$"\ #,##0.0</c:formatCode>
                <c:ptCount val="2"/>
                <c:pt idx="0">
                  <c:v>9.6999999999999993</c:v>
                </c:pt>
                <c:pt idx="1">
                  <c:v>20.308244160000001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F95-40BA-8553-D96C7820BE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1227576"/>
        <c:axId val="981228536"/>
      </c:lineChart>
      <c:catAx>
        <c:axId val="981227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981228536"/>
        <c:crosses val="autoZero"/>
        <c:auto val="1"/>
        <c:lblAlgn val="ctr"/>
        <c:lblOffset val="100"/>
        <c:noMultiLvlLbl val="0"/>
      </c:catAx>
      <c:valAx>
        <c:axId val="981228536"/>
        <c:scaling>
          <c:orientation val="minMax"/>
          <c:max val="3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981227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685778853245011"/>
          <c:y val="3.6075812073589217E-2"/>
          <c:w val="0.80560380220006977"/>
          <c:h val="0.75132674674010613"/>
        </c:manualLayout>
      </c:layout>
      <c:lineChart>
        <c:grouping val="standar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Residencial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12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02-43E3-B267-3FD061CB995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1" i="0" u="none" strike="noStrike" kern="1200" baseline="0">
                    <a:solidFill>
                      <a:srgbClr val="00B05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Hoja1!$B$2:$B$129</c:f>
              <c:numCache>
                <c:formatCode>m/d/yyyy</c:formatCode>
                <c:ptCount val="128"/>
                <c:pt idx="0">
                  <c:v>43876</c:v>
                </c:pt>
                <c:pt idx="1">
                  <c:v>43877</c:v>
                </c:pt>
                <c:pt idx="2">
                  <c:v>43878</c:v>
                </c:pt>
                <c:pt idx="3">
                  <c:v>43879</c:v>
                </c:pt>
                <c:pt idx="4">
                  <c:v>43880</c:v>
                </c:pt>
                <c:pt idx="5">
                  <c:v>43881</c:v>
                </c:pt>
                <c:pt idx="6">
                  <c:v>43882</c:v>
                </c:pt>
                <c:pt idx="7">
                  <c:v>43883</c:v>
                </c:pt>
                <c:pt idx="8">
                  <c:v>43884</c:v>
                </c:pt>
                <c:pt idx="9">
                  <c:v>43885</c:v>
                </c:pt>
                <c:pt idx="10">
                  <c:v>43886</c:v>
                </c:pt>
                <c:pt idx="11">
                  <c:v>43887</c:v>
                </c:pt>
                <c:pt idx="12">
                  <c:v>43888</c:v>
                </c:pt>
                <c:pt idx="13">
                  <c:v>43889</c:v>
                </c:pt>
                <c:pt idx="14">
                  <c:v>43890</c:v>
                </c:pt>
                <c:pt idx="15">
                  <c:v>43891</c:v>
                </c:pt>
                <c:pt idx="16">
                  <c:v>43892</c:v>
                </c:pt>
                <c:pt idx="17">
                  <c:v>43893</c:v>
                </c:pt>
                <c:pt idx="18">
                  <c:v>43894</c:v>
                </c:pt>
                <c:pt idx="19">
                  <c:v>43895</c:v>
                </c:pt>
                <c:pt idx="20">
                  <c:v>43896</c:v>
                </c:pt>
                <c:pt idx="21">
                  <c:v>43897</c:v>
                </c:pt>
                <c:pt idx="22">
                  <c:v>43898</c:v>
                </c:pt>
                <c:pt idx="23">
                  <c:v>43899</c:v>
                </c:pt>
                <c:pt idx="24">
                  <c:v>43900</c:v>
                </c:pt>
                <c:pt idx="25">
                  <c:v>43901</c:v>
                </c:pt>
                <c:pt idx="26">
                  <c:v>43902</c:v>
                </c:pt>
                <c:pt idx="27">
                  <c:v>43903</c:v>
                </c:pt>
                <c:pt idx="28">
                  <c:v>43904</c:v>
                </c:pt>
                <c:pt idx="29">
                  <c:v>43905</c:v>
                </c:pt>
                <c:pt idx="30">
                  <c:v>43906</c:v>
                </c:pt>
                <c:pt idx="31">
                  <c:v>43907</c:v>
                </c:pt>
                <c:pt idx="32">
                  <c:v>43908</c:v>
                </c:pt>
                <c:pt idx="33">
                  <c:v>43909</c:v>
                </c:pt>
                <c:pt idx="34">
                  <c:v>43910</c:v>
                </c:pt>
                <c:pt idx="35">
                  <c:v>43911</c:v>
                </c:pt>
                <c:pt idx="36">
                  <c:v>43912</c:v>
                </c:pt>
                <c:pt idx="37">
                  <c:v>43913</c:v>
                </c:pt>
                <c:pt idx="38">
                  <c:v>43914</c:v>
                </c:pt>
                <c:pt idx="39">
                  <c:v>43915</c:v>
                </c:pt>
                <c:pt idx="40">
                  <c:v>43916</c:v>
                </c:pt>
                <c:pt idx="41">
                  <c:v>43917</c:v>
                </c:pt>
                <c:pt idx="42">
                  <c:v>43918</c:v>
                </c:pt>
                <c:pt idx="43">
                  <c:v>43919</c:v>
                </c:pt>
                <c:pt idx="44">
                  <c:v>43920</c:v>
                </c:pt>
                <c:pt idx="45">
                  <c:v>43921</c:v>
                </c:pt>
                <c:pt idx="46">
                  <c:v>43922</c:v>
                </c:pt>
                <c:pt idx="47">
                  <c:v>43923</c:v>
                </c:pt>
                <c:pt idx="48">
                  <c:v>43924</c:v>
                </c:pt>
                <c:pt idx="49">
                  <c:v>43925</c:v>
                </c:pt>
                <c:pt idx="50">
                  <c:v>43926</c:v>
                </c:pt>
                <c:pt idx="51">
                  <c:v>43927</c:v>
                </c:pt>
                <c:pt idx="52">
                  <c:v>43928</c:v>
                </c:pt>
                <c:pt idx="53">
                  <c:v>43929</c:v>
                </c:pt>
                <c:pt idx="54">
                  <c:v>43930</c:v>
                </c:pt>
                <c:pt idx="55">
                  <c:v>43931</c:v>
                </c:pt>
                <c:pt idx="56">
                  <c:v>43932</c:v>
                </c:pt>
                <c:pt idx="57">
                  <c:v>43933</c:v>
                </c:pt>
                <c:pt idx="58">
                  <c:v>43934</c:v>
                </c:pt>
                <c:pt idx="59">
                  <c:v>43935</c:v>
                </c:pt>
                <c:pt idx="60">
                  <c:v>43936</c:v>
                </c:pt>
                <c:pt idx="61">
                  <c:v>43937</c:v>
                </c:pt>
                <c:pt idx="62">
                  <c:v>43938</c:v>
                </c:pt>
                <c:pt idx="63">
                  <c:v>43939</c:v>
                </c:pt>
                <c:pt idx="64">
                  <c:v>43940</c:v>
                </c:pt>
                <c:pt idx="65">
                  <c:v>43941</c:v>
                </c:pt>
                <c:pt idx="66">
                  <c:v>43942</c:v>
                </c:pt>
                <c:pt idx="67">
                  <c:v>43943</c:v>
                </c:pt>
                <c:pt idx="68">
                  <c:v>43944</c:v>
                </c:pt>
                <c:pt idx="69">
                  <c:v>43945</c:v>
                </c:pt>
                <c:pt idx="70">
                  <c:v>43946</c:v>
                </c:pt>
                <c:pt idx="71">
                  <c:v>43947</c:v>
                </c:pt>
                <c:pt idx="72">
                  <c:v>43948</c:v>
                </c:pt>
                <c:pt idx="73">
                  <c:v>43949</c:v>
                </c:pt>
                <c:pt idx="74">
                  <c:v>43950</c:v>
                </c:pt>
                <c:pt idx="75">
                  <c:v>43951</c:v>
                </c:pt>
                <c:pt idx="76">
                  <c:v>43952</c:v>
                </c:pt>
                <c:pt idx="77">
                  <c:v>43953</c:v>
                </c:pt>
                <c:pt idx="78">
                  <c:v>43954</c:v>
                </c:pt>
                <c:pt idx="79">
                  <c:v>43955</c:v>
                </c:pt>
                <c:pt idx="80">
                  <c:v>43956</c:v>
                </c:pt>
                <c:pt idx="81">
                  <c:v>43957</c:v>
                </c:pt>
                <c:pt idx="82">
                  <c:v>43958</c:v>
                </c:pt>
                <c:pt idx="83">
                  <c:v>43959</c:v>
                </c:pt>
                <c:pt idx="84">
                  <c:v>43960</c:v>
                </c:pt>
                <c:pt idx="85">
                  <c:v>43961</c:v>
                </c:pt>
                <c:pt idx="86">
                  <c:v>43962</c:v>
                </c:pt>
                <c:pt idx="87">
                  <c:v>43963</c:v>
                </c:pt>
                <c:pt idx="88">
                  <c:v>43964</c:v>
                </c:pt>
                <c:pt idx="89">
                  <c:v>43965</c:v>
                </c:pt>
                <c:pt idx="90">
                  <c:v>43966</c:v>
                </c:pt>
                <c:pt idx="91">
                  <c:v>43967</c:v>
                </c:pt>
                <c:pt idx="92">
                  <c:v>43968</c:v>
                </c:pt>
                <c:pt idx="93">
                  <c:v>43969</c:v>
                </c:pt>
                <c:pt idx="94">
                  <c:v>43970</c:v>
                </c:pt>
                <c:pt idx="95">
                  <c:v>43971</c:v>
                </c:pt>
                <c:pt idx="96">
                  <c:v>43972</c:v>
                </c:pt>
                <c:pt idx="97">
                  <c:v>43973</c:v>
                </c:pt>
                <c:pt idx="98">
                  <c:v>43974</c:v>
                </c:pt>
                <c:pt idx="99">
                  <c:v>43975</c:v>
                </c:pt>
                <c:pt idx="100">
                  <c:v>43976</c:v>
                </c:pt>
                <c:pt idx="101">
                  <c:v>43977</c:v>
                </c:pt>
                <c:pt idx="102">
                  <c:v>43978</c:v>
                </c:pt>
                <c:pt idx="103">
                  <c:v>43979</c:v>
                </c:pt>
                <c:pt idx="104">
                  <c:v>43980</c:v>
                </c:pt>
                <c:pt idx="105">
                  <c:v>43981</c:v>
                </c:pt>
                <c:pt idx="106">
                  <c:v>43982</c:v>
                </c:pt>
                <c:pt idx="107">
                  <c:v>43983</c:v>
                </c:pt>
                <c:pt idx="108">
                  <c:v>43984</c:v>
                </c:pt>
                <c:pt idx="109">
                  <c:v>43985</c:v>
                </c:pt>
                <c:pt idx="110">
                  <c:v>43986</c:v>
                </c:pt>
                <c:pt idx="111">
                  <c:v>43987</c:v>
                </c:pt>
                <c:pt idx="112">
                  <c:v>43988</c:v>
                </c:pt>
                <c:pt idx="113">
                  <c:v>43989</c:v>
                </c:pt>
                <c:pt idx="114">
                  <c:v>43990</c:v>
                </c:pt>
                <c:pt idx="115">
                  <c:v>43991</c:v>
                </c:pt>
                <c:pt idx="116">
                  <c:v>43992</c:v>
                </c:pt>
                <c:pt idx="117">
                  <c:v>43993</c:v>
                </c:pt>
                <c:pt idx="118">
                  <c:v>43994</c:v>
                </c:pt>
                <c:pt idx="119">
                  <c:v>43995</c:v>
                </c:pt>
                <c:pt idx="120">
                  <c:v>43996</c:v>
                </c:pt>
                <c:pt idx="121">
                  <c:v>43997</c:v>
                </c:pt>
                <c:pt idx="122">
                  <c:v>43998</c:v>
                </c:pt>
                <c:pt idx="123">
                  <c:v>43999</c:v>
                </c:pt>
                <c:pt idx="124">
                  <c:v>44000</c:v>
                </c:pt>
                <c:pt idx="125">
                  <c:v>44001</c:v>
                </c:pt>
                <c:pt idx="126">
                  <c:v>44002</c:v>
                </c:pt>
                <c:pt idx="127">
                  <c:v>44003</c:v>
                </c:pt>
              </c:numCache>
            </c:numRef>
          </c:cat>
          <c:val>
            <c:numRef>
              <c:f>Hoja1!$C$2:$C$129</c:f>
              <c:numCache>
                <c:formatCode>General</c:formatCode>
                <c:ptCount val="128"/>
                <c:pt idx="0">
                  <c:v>1</c:v>
                </c:pt>
                <c:pt idx="1">
                  <c:v>2</c:v>
                </c:pt>
                <c:pt idx="2">
                  <c:v>-1</c:v>
                </c:pt>
                <c:pt idx="3">
                  <c:v>-1</c:v>
                </c:pt>
                <c:pt idx="4">
                  <c:v>-2</c:v>
                </c:pt>
                <c:pt idx="5">
                  <c:v>-1</c:v>
                </c:pt>
                <c:pt idx="6">
                  <c:v>-1</c:v>
                </c:pt>
                <c:pt idx="7">
                  <c:v>0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-2</c:v>
                </c:pt>
                <c:pt idx="12">
                  <c:v>-2</c:v>
                </c:pt>
                <c:pt idx="13">
                  <c:v>-3</c:v>
                </c:pt>
                <c:pt idx="14">
                  <c:v>-1</c:v>
                </c:pt>
                <c:pt idx="15">
                  <c:v>1</c:v>
                </c:pt>
                <c:pt idx="16">
                  <c:v>-2</c:v>
                </c:pt>
                <c:pt idx="17">
                  <c:v>-2</c:v>
                </c:pt>
                <c:pt idx="18">
                  <c:v>-2</c:v>
                </c:pt>
                <c:pt idx="19">
                  <c:v>-2</c:v>
                </c:pt>
                <c:pt idx="20">
                  <c:v>-3</c:v>
                </c:pt>
                <c:pt idx="21">
                  <c:v>0</c:v>
                </c:pt>
                <c:pt idx="22">
                  <c:v>1</c:v>
                </c:pt>
                <c:pt idx="23">
                  <c:v>-1</c:v>
                </c:pt>
                <c:pt idx="24">
                  <c:v>-1</c:v>
                </c:pt>
                <c:pt idx="25">
                  <c:v>-2</c:v>
                </c:pt>
                <c:pt idx="26">
                  <c:v>-1</c:v>
                </c:pt>
                <c:pt idx="27">
                  <c:v>-1</c:v>
                </c:pt>
                <c:pt idx="28">
                  <c:v>1</c:v>
                </c:pt>
                <c:pt idx="29">
                  <c:v>4</c:v>
                </c:pt>
                <c:pt idx="30">
                  <c:v>5</c:v>
                </c:pt>
                <c:pt idx="31">
                  <c:v>9</c:v>
                </c:pt>
                <c:pt idx="32">
                  <c:v>11</c:v>
                </c:pt>
                <c:pt idx="33">
                  <c:v>11</c:v>
                </c:pt>
                <c:pt idx="34">
                  <c:v>25</c:v>
                </c:pt>
                <c:pt idx="35">
                  <c:v>30</c:v>
                </c:pt>
                <c:pt idx="36">
                  <c:v>25</c:v>
                </c:pt>
                <c:pt idx="37">
                  <c:v>37</c:v>
                </c:pt>
                <c:pt idx="38">
                  <c:v>28</c:v>
                </c:pt>
                <c:pt idx="39">
                  <c:v>35</c:v>
                </c:pt>
                <c:pt idx="40">
                  <c:v>35</c:v>
                </c:pt>
                <c:pt idx="41">
                  <c:v>38</c:v>
                </c:pt>
                <c:pt idx="42">
                  <c:v>31</c:v>
                </c:pt>
                <c:pt idx="43">
                  <c:v>26</c:v>
                </c:pt>
                <c:pt idx="44">
                  <c:v>34</c:v>
                </c:pt>
                <c:pt idx="45">
                  <c:v>34</c:v>
                </c:pt>
                <c:pt idx="46">
                  <c:v>33</c:v>
                </c:pt>
                <c:pt idx="47">
                  <c:v>34</c:v>
                </c:pt>
                <c:pt idx="48">
                  <c:v>36</c:v>
                </c:pt>
                <c:pt idx="49">
                  <c:v>31</c:v>
                </c:pt>
                <c:pt idx="50">
                  <c:v>26</c:v>
                </c:pt>
                <c:pt idx="51">
                  <c:v>34</c:v>
                </c:pt>
                <c:pt idx="52">
                  <c:v>33</c:v>
                </c:pt>
                <c:pt idx="53">
                  <c:v>32</c:v>
                </c:pt>
                <c:pt idx="54">
                  <c:v>38</c:v>
                </c:pt>
                <c:pt idx="55">
                  <c:v>42</c:v>
                </c:pt>
                <c:pt idx="56">
                  <c:v>32</c:v>
                </c:pt>
                <c:pt idx="57">
                  <c:v>26</c:v>
                </c:pt>
                <c:pt idx="58">
                  <c:v>33</c:v>
                </c:pt>
                <c:pt idx="59">
                  <c:v>33</c:v>
                </c:pt>
                <c:pt idx="60">
                  <c:v>32</c:v>
                </c:pt>
                <c:pt idx="61">
                  <c:v>33</c:v>
                </c:pt>
                <c:pt idx="62">
                  <c:v>35</c:v>
                </c:pt>
                <c:pt idx="63">
                  <c:v>30</c:v>
                </c:pt>
                <c:pt idx="64">
                  <c:v>25</c:v>
                </c:pt>
                <c:pt idx="65">
                  <c:v>32</c:v>
                </c:pt>
                <c:pt idx="66">
                  <c:v>32</c:v>
                </c:pt>
                <c:pt idx="67">
                  <c:v>32</c:v>
                </c:pt>
                <c:pt idx="68">
                  <c:v>32</c:v>
                </c:pt>
                <c:pt idx="69">
                  <c:v>34</c:v>
                </c:pt>
                <c:pt idx="70">
                  <c:v>29</c:v>
                </c:pt>
                <c:pt idx="71">
                  <c:v>24</c:v>
                </c:pt>
                <c:pt idx="72">
                  <c:v>30</c:v>
                </c:pt>
                <c:pt idx="73">
                  <c:v>26</c:v>
                </c:pt>
                <c:pt idx="74">
                  <c:v>29</c:v>
                </c:pt>
                <c:pt idx="75">
                  <c:v>28</c:v>
                </c:pt>
                <c:pt idx="76">
                  <c:v>36</c:v>
                </c:pt>
                <c:pt idx="77">
                  <c:v>27</c:v>
                </c:pt>
                <c:pt idx="78">
                  <c:v>23</c:v>
                </c:pt>
                <c:pt idx="79">
                  <c:v>28</c:v>
                </c:pt>
                <c:pt idx="80">
                  <c:v>28</c:v>
                </c:pt>
                <c:pt idx="81">
                  <c:v>27</c:v>
                </c:pt>
                <c:pt idx="82">
                  <c:v>28</c:v>
                </c:pt>
                <c:pt idx="83">
                  <c:v>29</c:v>
                </c:pt>
                <c:pt idx="84">
                  <c:v>25</c:v>
                </c:pt>
                <c:pt idx="85">
                  <c:v>21</c:v>
                </c:pt>
                <c:pt idx="86">
                  <c:v>26</c:v>
                </c:pt>
                <c:pt idx="87">
                  <c:v>27</c:v>
                </c:pt>
                <c:pt idx="88">
                  <c:v>26</c:v>
                </c:pt>
                <c:pt idx="89">
                  <c:v>24</c:v>
                </c:pt>
                <c:pt idx="90">
                  <c:v>27</c:v>
                </c:pt>
                <c:pt idx="91">
                  <c:v>23</c:v>
                </c:pt>
                <c:pt idx="92">
                  <c:v>21</c:v>
                </c:pt>
                <c:pt idx="93">
                  <c:v>25</c:v>
                </c:pt>
                <c:pt idx="94">
                  <c:v>26</c:v>
                </c:pt>
                <c:pt idx="95">
                  <c:v>25</c:v>
                </c:pt>
                <c:pt idx="96">
                  <c:v>25</c:v>
                </c:pt>
                <c:pt idx="97">
                  <c:v>26</c:v>
                </c:pt>
                <c:pt idx="98">
                  <c:v>22</c:v>
                </c:pt>
                <c:pt idx="99">
                  <c:v>20</c:v>
                </c:pt>
                <c:pt idx="100">
                  <c:v>32</c:v>
                </c:pt>
                <c:pt idx="101">
                  <c:v>23</c:v>
                </c:pt>
                <c:pt idx="102">
                  <c:v>23</c:v>
                </c:pt>
                <c:pt idx="103">
                  <c:v>24</c:v>
                </c:pt>
                <c:pt idx="104">
                  <c:v>25</c:v>
                </c:pt>
                <c:pt idx="105">
                  <c:v>21</c:v>
                </c:pt>
                <c:pt idx="106">
                  <c:v>19</c:v>
                </c:pt>
                <c:pt idx="107">
                  <c:v>22</c:v>
                </c:pt>
                <c:pt idx="108">
                  <c:v>23</c:v>
                </c:pt>
                <c:pt idx="109">
                  <c:v>23</c:v>
                </c:pt>
                <c:pt idx="110">
                  <c:v>22</c:v>
                </c:pt>
                <c:pt idx="111">
                  <c:v>23</c:v>
                </c:pt>
                <c:pt idx="112">
                  <c:v>19</c:v>
                </c:pt>
                <c:pt idx="113">
                  <c:v>18</c:v>
                </c:pt>
                <c:pt idx="114">
                  <c:v>21</c:v>
                </c:pt>
                <c:pt idx="115">
                  <c:v>22</c:v>
                </c:pt>
                <c:pt idx="116">
                  <c:v>21</c:v>
                </c:pt>
                <c:pt idx="117">
                  <c:v>22</c:v>
                </c:pt>
                <c:pt idx="118">
                  <c:v>22</c:v>
                </c:pt>
                <c:pt idx="119">
                  <c:v>18</c:v>
                </c:pt>
                <c:pt idx="120">
                  <c:v>17</c:v>
                </c:pt>
                <c:pt idx="121">
                  <c:v>29</c:v>
                </c:pt>
                <c:pt idx="122">
                  <c:v>20</c:v>
                </c:pt>
                <c:pt idx="123">
                  <c:v>20</c:v>
                </c:pt>
                <c:pt idx="124">
                  <c:v>20</c:v>
                </c:pt>
                <c:pt idx="125">
                  <c:v>19</c:v>
                </c:pt>
                <c:pt idx="126">
                  <c:v>17</c:v>
                </c:pt>
                <c:pt idx="127">
                  <c:v>15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3802-43E3-B267-3FD061CB9955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Supermercados</c:v>
                </c:pt>
              </c:strCache>
            </c:strRef>
          </c:tx>
          <c:spPr>
            <a:ln w="28575" cap="rnd">
              <a:solidFill>
                <a:srgbClr val="005492"/>
              </a:solidFill>
              <a:round/>
            </a:ln>
            <a:effectLst/>
          </c:spPr>
          <c:marker>
            <c:symbol val="none"/>
          </c:marker>
          <c:dLbls>
            <c:dLbl>
              <c:idx val="127"/>
              <c:layout>
                <c:manualLayout>
                  <c:x val="-4.3171280696437742E-3"/>
                  <c:y val="-1.6884155416656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02-43E3-B267-3FD061CB99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1" i="0" u="none" strike="noStrike" kern="1200" baseline="0">
                    <a:solidFill>
                      <a:srgbClr val="00549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Hoja1!$B$2:$B$129</c:f>
              <c:numCache>
                <c:formatCode>m/d/yyyy</c:formatCode>
                <c:ptCount val="128"/>
                <c:pt idx="0">
                  <c:v>43876</c:v>
                </c:pt>
                <c:pt idx="1">
                  <c:v>43877</c:v>
                </c:pt>
                <c:pt idx="2">
                  <c:v>43878</c:v>
                </c:pt>
                <c:pt idx="3">
                  <c:v>43879</c:v>
                </c:pt>
                <c:pt idx="4">
                  <c:v>43880</c:v>
                </c:pt>
                <c:pt idx="5">
                  <c:v>43881</c:v>
                </c:pt>
                <c:pt idx="6">
                  <c:v>43882</c:v>
                </c:pt>
                <c:pt idx="7">
                  <c:v>43883</c:v>
                </c:pt>
                <c:pt idx="8">
                  <c:v>43884</c:v>
                </c:pt>
                <c:pt idx="9">
                  <c:v>43885</c:v>
                </c:pt>
                <c:pt idx="10">
                  <c:v>43886</c:v>
                </c:pt>
                <c:pt idx="11">
                  <c:v>43887</c:v>
                </c:pt>
                <c:pt idx="12">
                  <c:v>43888</c:v>
                </c:pt>
                <c:pt idx="13">
                  <c:v>43889</c:v>
                </c:pt>
                <c:pt idx="14">
                  <c:v>43890</c:v>
                </c:pt>
                <c:pt idx="15">
                  <c:v>43891</c:v>
                </c:pt>
                <c:pt idx="16">
                  <c:v>43892</c:v>
                </c:pt>
                <c:pt idx="17">
                  <c:v>43893</c:v>
                </c:pt>
                <c:pt idx="18">
                  <c:v>43894</c:v>
                </c:pt>
                <c:pt idx="19">
                  <c:v>43895</c:v>
                </c:pt>
                <c:pt idx="20">
                  <c:v>43896</c:v>
                </c:pt>
                <c:pt idx="21">
                  <c:v>43897</c:v>
                </c:pt>
                <c:pt idx="22">
                  <c:v>43898</c:v>
                </c:pt>
                <c:pt idx="23">
                  <c:v>43899</c:v>
                </c:pt>
                <c:pt idx="24">
                  <c:v>43900</c:v>
                </c:pt>
                <c:pt idx="25">
                  <c:v>43901</c:v>
                </c:pt>
                <c:pt idx="26">
                  <c:v>43902</c:v>
                </c:pt>
                <c:pt idx="27">
                  <c:v>43903</c:v>
                </c:pt>
                <c:pt idx="28">
                  <c:v>43904</c:v>
                </c:pt>
                <c:pt idx="29">
                  <c:v>43905</c:v>
                </c:pt>
                <c:pt idx="30">
                  <c:v>43906</c:v>
                </c:pt>
                <c:pt idx="31">
                  <c:v>43907</c:v>
                </c:pt>
                <c:pt idx="32">
                  <c:v>43908</c:v>
                </c:pt>
                <c:pt idx="33">
                  <c:v>43909</c:v>
                </c:pt>
                <c:pt idx="34">
                  <c:v>43910</c:v>
                </c:pt>
                <c:pt idx="35">
                  <c:v>43911</c:v>
                </c:pt>
                <c:pt idx="36">
                  <c:v>43912</c:v>
                </c:pt>
                <c:pt idx="37">
                  <c:v>43913</c:v>
                </c:pt>
                <c:pt idx="38">
                  <c:v>43914</c:v>
                </c:pt>
                <c:pt idx="39">
                  <c:v>43915</c:v>
                </c:pt>
                <c:pt idx="40">
                  <c:v>43916</c:v>
                </c:pt>
                <c:pt idx="41">
                  <c:v>43917</c:v>
                </c:pt>
                <c:pt idx="42">
                  <c:v>43918</c:v>
                </c:pt>
                <c:pt idx="43">
                  <c:v>43919</c:v>
                </c:pt>
                <c:pt idx="44">
                  <c:v>43920</c:v>
                </c:pt>
                <c:pt idx="45">
                  <c:v>43921</c:v>
                </c:pt>
                <c:pt idx="46">
                  <c:v>43922</c:v>
                </c:pt>
                <c:pt idx="47">
                  <c:v>43923</c:v>
                </c:pt>
                <c:pt idx="48">
                  <c:v>43924</c:v>
                </c:pt>
                <c:pt idx="49">
                  <c:v>43925</c:v>
                </c:pt>
                <c:pt idx="50">
                  <c:v>43926</c:v>
                </c:pt>
                <c:pt idx="51">
                  <c:v>43927</c:v>
                </c:pt>
                <c:pt idx="52">
                  <c:v>43928</c:v>
                </c:pt>
                <c:pt idx="53">
                  <c:v>43929</c:v>
                </c:pt>
                <c:pt idx="54">
                  <c:v>43930</c:v>
                </c:pt>
                <c:pt idx="55">
                  <c:v>43931</c:v>
                </c:pt>
                <c:pt idx="56">
                  <c:v>43932</c:v>
                </c:pt>
                <c:pt idx="57">
                  <c:v>43933</c:v>
                </c:pt>
                <c:pt idx="58">
                  <c:v>43934</c:v>
                </c:pt>
                <c:pt idx="59">
                  <c:v>43935</c:v>
                </c:pt>
                <c:pt idx="60">
                  <c:v>43936</c:v>
                </c:pt>
                <c:pt idx="61">
                  <c:v>43937</c:v>
                </c:pt>
                <c:pt idx="62">
                  <c:v>43938</c:v>
                </c:pt>
                <c:pt idx="63">
                  <c:v>43939</c:v>
                </c:pt>
                <c:pt idx="64">
                  <c:v>43940</c:v>
                </c:pt>
                <c:pt idx="65">
                  <c:v>43941</c:v>
                </c:pt>
                <c:pt idx="66">
                  <c:v>43942</c:v>
                </c:pt>
                <c:pt idx="67">
                  <c:v>43943</c:v>
                </c:pt>
                <c:pt idx="68">
                  <c:v>43944</c:v>
                </c:pt>
                <c:pt idx="69">
                  <c:v>43945</c:v>
                </c:pt>
                <c:pt idx="70">
                  <c:v>43946</c:v>
                </c:pt>
                <c:pt idx="71">
                  <c:v>43947</c:v>
                </c:pt>
                <c:pt idx="72">
                  <c:v>43948</c:v>
                </c:pt>
                <c:pt idx="73">
                  <c:v>43949</c:v>
                </c:pt>
                <c:pt idx="74">
                  <c:v>43950</c:v>
                </c:pt>
                <c:pt idx="75">
                  <c:v>43951</c:v>
                </c:pt>
                <c:pt idx="76">
                  <c:v>43952</c:v>
                </c:pt>
                <c:pt idx="77">
                  <c:v>43953</c:v>
                </c:pt>
                <c:pt idx="78">
                  <c:v>43954</c:v>
                </c:pt>
                <c:pt idx="79">
                  <c:v>43955</c:v>
                </c:pt>
                <c:pt idx="80">
                  <c:v>43956</c:v>
                </c:pt>
                <c:pt idx="81">
                  <c:v>43957</c:v>
                </c:pt>
                <c:pt idx="82">
                  <c:v>43958</c:v>
                </c:pt>
                <c:pt idx="83">
                  <c:v>43959</c:v>
                </c:pt>
                <c:pt idx="84">
                  <c:v>43960</c:v>
                </c:pt>
                <c:pt idx="85">
                  <c:v>43961</c:v>
                </c:pt>
                <c:pt idx="86">
                  <c:v>43962</c:v>
                </c:pt>
                <c:pt idx="87">
                  <c:v>43963</c:v>
                </c:pt>
                <c:pt idx="88">
                  <c:v>43964</c:v>
                </c:pt>
                <c:pt idx="89">
                  <c:v>43965</c:v>
                </c:pt>
                <c:pt idx="90">
                  <c:v>43966</c:v>
                </c:pt>
                <c:pt idx="91">
                  <c:v>43967</c:v>
                </c:pt>
                <c:pt idx="92">
                  <c:v>43968</c:v>
                </c:pt>
                <c:pt idx="93">
                  <c:v>43969</c:v>
                </c:pt>
                <c:pt idx="94">
                  <c:v>43970</c:v>
                </c:pt>
                <c:pt idx="95">
                  <c:v>43971</c:v>
                </c:pt>
                <c:pt idx="96">
                  <c:v>43972</c:v>
                </c:pt>
                <c:pt idx="97">
                  <c:v>43973</c:v>
                </c:pt>
                <c:pt idx="98">
                  <c:v>43974</c:v>
                </c:pt>
                <c:pt idx="99">
                  <c:v>43975</c:v>
                </c:pt>
                <c:pt idx="100">
                  <c:v>43976</c:v>
                </c:pt>
                <c:pt idx="101">
                  <c:v>43977</c:v>
                </c:pt>
                <c:pt idx="102">
                  <c:v>43978</c:v>
                </c:pt>
                <c:pt idx="103">
                  <c:v>43979</c:v>
                </c:pt>
                <c:pt idx="104">
                  <c:v>43980</c:v>
                </c:pt>
                <c:pt idx="105">
                  <c:v>43981</c:v>
                </c:pt>
                <c:pt idx="106">
                  <c:v>43982</c:v>
                </c:pt>
                <c:pt idx="107">
                  <c:v>43983</c:v>
                </c:pt>
                <c:pt idx="108">
                  <c:v>43984</c:v>
                </c:pt>
                <c:pt idx="109">
                  <c:v>43985</c:v>
                </c:pt>
                <c:pt idx="110">
                  <c:v>43986</c:v>
                </c:pt>
                <c:pt idx="111">
                  <c:v>43987</c:v>
                </c:pt>
                <c:pt idx="112">
                  <c:v>43988</c:v>
                </c:pt>
                <c:pt idx="113">
                  <c:v>43989</c:v>
                </c:pt>
                <c:pt idx="114">
                  <c:v>43990</c:v>
                </c:pt>
                <c:pt idx="115">
                  <c:v>43991</c:v>
                </c:pt>
                <c:pt idx="116">
                  <c:v>43992</c:v>
                </c:pt>
                <c:pt idx="117">
                  <c:v>43993</c:v>
                </c:pt>
                <c:pt idx="118">
                  <c:v>43994</c:v>
                </c:pt>
                <c:pt idx="119">
                  <c:v>43995</c:v>
                </c:pt>
                <c:pt idx="120">
                  <c:v>43996</c:v>
                </c:pt>
                <c:pt idx="121">
                  <c:v>43997</c:v>
                </c:pt>
                <c:pt idx="122">
                  <c:v>43998</c:v>
                </c:pt>
                <c:pt idx="123">
                  <c:v>43999</c:v>
                </c:pt>
                <c:pt idx="124">
                  <c:v>44000</c:v>
                </c:pt>
                <c:pt idx="125">
                  <c:v>44001</c:v>
                </c:pt>
                <c:pt idx="126">
                  <c:v>44002</c:v>
                </c:pt>
                <c:pt idx="127">
                  <c:v>44003</c:v>
                </c:pt>
              </c:numCache>
            </c:numRef>
          </c:cat>
          <c:val>
            <c:numRef>
              <c:f>Hoja1!$D$2:$D$129</c:f>
              <c:numCache>
                <c:formatCode>General</c:formatCode>
                <c:ptCount val="128"/>
                <c:pt idx="0">
                  <c:v>5</c:v>
                </c:pt>
                <c:pt idx="1">
                  <c:v>5</c:v>
                </c:pt>
                <c:pt idx="2">
                  <c:v>3</c:v>
                </c:pt>
                <c:pt idx="3">
                  <c:v>1</c:v>
                </c:pt>
                <c:pt idx="4">
                  <c:v>-5</c:v>
                </c:pt>
                <c:pt idx="5">
                  <c:v>-4</c:v>
                </c:pt>
                <c:pt idx="6">
                  <c:v>-1</c:v>
                </c:pt>
                <c:pt idx="7">
                  <c:v>-2</c:v>
                </c:pt>
                <c:pt idx="8">
                  <c:v>-4</c:v>
                </c:pt>
                <c:pt idx="9">
                  <c:v>-4</c:v>
                </c:pt>
                <c:pt idx="10">
                  <c:v>-5</c:v>
                </c:pt>
                <c:pt idx="11">
                  <c:v>-5</c:v>
                </c:pt>
                <c:pt idx="12">
                  <c:v>-2</c:v>
                </c:pt>
                <c:pt idx="13">
                  <c:v>7</c:v>
                </c:pt>
                <c:pt idx="14">
                  <c:v>11</c:v>
                </c:pt>
                <c:pt idx="15">
                  <c:v>13</c:v>
                </c:pt>
                <c:pt idx="16">
                  <c:v>8</c:v>
                </c:pt>
                <c:pt idx="17">
                  <c:v>7</c:v>
                </c:pt>
                <c:pt idx="18">
                  <c:v>2</c:v>
                </c:pt>
                <c:pt idx="19">
                  <c:v>4</c:v>
                </c:pt>
                <c:pt idx="20">
                  <c:v>4</c:v>
                </c:pt>
                <c:pt idx="21">
                  <c:v>5</c:v>
                </c:pt>
                <c:pt idx="22">
                  <c:v>5</c:v>
                </c:pt>
                <c:pt idx="23">
                  <c:v>-1</c:v>
                </c:pt>
                <c:pt idx="24">
                  <c:v>-2</c:v>
                </c:pt>
                <c:pt idx="25">
                  <c:v>-3</c:v>
                </c:pt>
                <c:pt idx="26">
                  <c:v>-1</c:v>
                </c:pt>
                <c:pt idx="27">
                  <c:v>2</c:v>
                </c:pt>
                <c:pt idx="28">
                  <c:v>7</c:v>
                </c:pt>
                <c:pt idx="29">
                  <c:v>9</c:v>
                </c:pt>
                <c:pt idx="30">
                  <c:v>12</c:v>
                </c:pt>
                <c:pt idx="31">
                  <c:v>13</c:v>
                </c:pt>
                <c:pt idx="32">
                  <c:v>8</c:v>
                </c:pt>
                <c:pt idx="33">
                  <c:v>7</c:v>
                </c:pt>
                <c:pt idx="34">
                  <c:v>-29</c:v>
                </c:pt>
                <c:pt idx="35">
                  <c:v>-55</c:v>
                </c:pt>
                <c:pt idx="36">
                  <c:v>-64</c:v>
                </c:pt>
                <c:pt idx="37">
                  <c:v>-66</c:v>
                </c:pt>
                <c:pt idx="38">
                  <c:v>-41</c:v>
                </c:pt>
                <c:pt idx="39">
                  <c:v>-64</c:v>
                </c:pt>
                <c:pt idx="40">
                  <c:v>-61</c:v>
                </c:pt>
                <c:pt idx="41">
                  <c:v>-59</c:v>
                </c:pt>
                <c:pt idx="42">
                  <c:v>-61</c:v>
                </c:pt>
                <c:pt idx="43">
                  <c:v>-68</c:v>
                </c:pt>
                <c:pt idx="44">
                  <c:v>-56</c:v>
                </c:pt>
                <c:pt idx="45">
                  <c:v>-52</c:v>
                </c:pt>
                <c:pt idx="46">
                  <c:v>-53</c:v>
                </c:pt>
                <c:pt idx="47">
                  <c:v>-51</c:v>
                </c:pt>
                <c:pt idx="48">
                  <c:v>-53</c:v>
                </c:pt>
                <c:pt idx="49">
                  <c:v>-58</c:v>
                </c:pt>
                <c:pt idx="50">
                  <c:v>-66</c:v>
                </c:pt>
                <c:pt idx="51">
                  <c:v>-54</c:v>
                </c:pt>
                <c:pt idx="52">
                  <c:v>-49</c:v>
                </c:pt>
                <c:pt idx="53">
                  <c:v>-47</c:v>
                </c:pt>
                <c:pt idx="54">
                  <c:v>-63</c:v>
                </c:pt>
                <c:pt idx="55">
                  <c:v>-75</c:v>
                </c:pt>
                <c:pt idx="56">
                  <c:v>-65</c:v>
                </c:pt>
                <c:pt idx="57">
                  <c:v>-70</c:v>
                </c:pt>
                <c:pt idx="58">
                  <c:v>-55</c:v>
                </c:pt>
                <c:pt idx="59">
                  <c:v>-54</c:v>
                </c:pt>
                <c:pt idx="60">
                  <c:v>-52</c:v>
                </c:pt>
                <c:pt idx="61">
                  <c:v>-52</c:v>
                </c:pt>
                <c:pt idx="62">
                  <c:v>-49</c:v>
                </c:pt>
                <c:pt idx="63">
                  <c:v>-64</c:v>
                </c:pt>
                <c:pt idx="64">
                  <c:v>-69</c:v>
                </c:pt>
                <c:pt idx="65">
                  <c:v>-57</c:v>
                </c:pt>
                <c:pt idx="66">
                  <c:v>-55</c:v>
                </c:pt>
                <c:pt idx="67">
                  <c:v>-58</c:v>
                </c:pt>
                <c:pt idx="68">
                  <c:v>-54</c:v>
                </c:pt>
                <c:pt idx="69">
                  <c:v>-55</c:v>
                </c:pt>
                <c:pt idx="70">
                  <c:v>-60</c:v>
                </c:pt>
                <c:pt idx="71">
                  <c:v>-68</c:v>
                </c:pt>
                <c:pt idx="72">
                  <c:v>-52</c:v>
                </c:pt>
                <c:pt idx="73">
                  <c:v>-51</c:v>
                </c:pt>
                <c:pt idx="74">
                  <c:v>-50</c:v>
                </c:pt>
                <c:pt idx="75">
                  <c:v>-45</c:v>
                </c:pt>
                <c:pt idx="76">
                  <c:v>-56</c:v>
                </c:pt>
                <c:pt idx="77">
                  <c:v>-56</c:v>
                </c:pt>
                <c:pt idx="78">
                  <c:v>-64</c:v>
                </c:pt>
                <c:pt idx="79">
                  <c:v>-45</c:v>
                </c:pt>
                <c:pt idx="80">
                  <c:v>-42</c:v>
                </c:pt>
                <c:pt idx="81">
                  <c:v>-44</c:v>
                </c:pt>
                <c:pt idx="82">
                  <c:v>-41</c:v>
                </c:pt>
                <c:pt idx="83">
                  <c:v>-39</c:v>
                </c:pt>
                <c:pt idx="84">
                  <c:v>-46</c:v>
                </c:pt>
                <c:pt idx="85">
                  <c:v>-57</c:v>
                </c:pt>
                <c:pt idx="86">
                  <c:v>-41</c:v>
                </c:pt>
                <c:pt idx="87">
                  <c:v>-40</c:v>
                </c:pt>
                <c:pt idx="88">
                  <c:v>-41</c:v>
                </c:pt>
                <c:pt idx="89">
                  <c:v>-40</c:v>
                </c:pt>
                <c:pt idx="90">
                  <c:v>-36</c:v>
                </c:pt>
                <c:pt idx="91">
                  <c:v>-43</c:v>
                </c:pt>
                <c:pt idx="92">
                  <c:v>-54</c:v>
                </c:pt>
                <c:pt idx="93">
                  <c:v>-35</c:v>
                </c:pt>
                <c:pt idx="94">
                  <c:v>-37</c:v>
                </c:pt>
                <c:pt idx="95">
                  <c:v>-36</c:v>
                </c:pt>
                <c:pt idx="96">
                  <c:v>-35</c:v>
                </c:pt>
                <c:pt idx="97">
                  <c:v>-34</c:v>
                </c:pt>
                <c:pt idx="98">
                  <c:v>-41</c:v>
                </c:pt>
                <c:pt idx="99">
                  <c:v>-54</c:v>
                </c:pt>
                <c:pt idx="100">
                  <c:v>-54</c:v>
                </c:pt>
                <c:pt idx="101">
                  <c:v>-33</c:v>
                </c:pt>
                <c:pt idx="102">
                  <c:v>-34</c:v>
                </c:pt>
                <c:pt idx="103">
                  <c:v>-33</c:v>
                </c:pt>
                <c:pt idx="104">
                  <c:v>-29</c:v>
                </c:pt>
                <c:pt idx="105">
                  <c:v>-38</c:v>
                </c:pt>
                <c:pt idx="106">
                  <c:v>-45</c:v>
                </c:pt>
                <c:pt idx="107">
                  <c:v>-27</c:v>
                </c:pt>
                <c:pt idx="108">
                  <c:v>-25</c:v>
                </c:pt>
                <c:pt idx="109">
                  <c:v>-31</c:v>
                </c:pt>
                <c:pt idx="110">
                  <c:v>-26</c:v>
                </c:pt>
                <c:pt idx="111">
                  <c:v>-25</c:v>
                </c:pt>
                <c:pt idx="112">
                  <c:v>-31</c:v>
                </c:pt>
                <c:pt idx="113">
                  <c:v>-44</c:v>
                </c:pt>
                <c:pt idx="114">
                  <c:v>-28</c:v>
                </c:pt>
                <c:pt idx="115">
                  <c:v>-28</c:v>
                </c:pt>
                <c:pt idx="116">
                  <c:v>-31</c:v>
                </c:pt>
                <c:pt idx="117">
                  <c:v>-29</c:v>
                </c:pt>
                <c:pt idx="118">
                  <c:v>-26</c:v>
                </c:pt>
                <c:pt idx="119">
                  <c:v>-25</c:v>
                </c:pt>
                <c:pt idx="120">
                  <c:v>-43</c:v>
                </c:pt>
                <c:pt idx="121">
                  <c:v>-45</c:v>
                </c:pt>
                <c:pt idx="122">
                  <c:v>-25</c:v>
                </c:pt>
                <c:pt idx="123">
                  <c:v>-27</c:v>
                </c:pt>
                <c:pt idx="124">
                  <c:v>-27</c:v>
                </c:pt>
                <c:pt idx="125">
                  <c:v>-15</c:v>
                </c:pt>
                <c:pt idx="126">
                  <c:v>-25</c:v>
                </c:pt>
                <c:pt idx="127">
                  <c:v>-38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3802-43E3-B267-3FD061CB9955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Otros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127"/>
              <c:layout>
                <c:manualLayout>
                  <c:x val="-4.6354737733619944E-3"/>
                  <c:y val="2.0518458791249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02-43E3-B267-3FD061CB99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Hoja1!$B$2:$B$129</c:f>
              <c:numCache>
                <c:formatCode>m/d/yyyy</c:formatCode>
                <c:ptCount val="128"/>
                <c:pt idx="0">
                  <c:v>43876</c:v>
                </c:pt>
                <c:pt idx="1">
                  <c:v>43877</c:v>
                </c:pt>
                <c:pt idx="2">
                  <c:v>43878</c:v>
                </c:pt>
                <c:pt idx="3">
                  <c:v>43879</c:v>
                </c:pt>
                <c:pt idx="4">
                  <c:v>43880</c:v>
                </c:pt>
                <c:pt idx="5">
                  <c:v>43881</c:v>
                </c:pt>
                <c:pt idx="6">
                  <c:v>43882</c:v>
                </c:pt>
                <c:pt idx="7">
                  <c:v>43883</c:v>
                </c:pt>
                <c:pt idx="8">
                  <c:v>43884</c:v>
                </c:pt>
                <c:pt idx="9">
                  <c:v>43885</c:v>
                </c:pt>
                <c:pt idx="10">
                  <c:v>43886</c:v>
                </c:pt>
                <c:pt idx="11">
                  <c:v>43887</c:v>
                </c:pt>
                <c:pt idx="12">
                  <c:v>43888</c:v>
                </c:pt>
                <c:pt idx="13">
                  <c:v>43889</c:v>
                </c:pt>
                <c:pt idx="14">
                  <c:v>43890</c:v>
                </c:pt>
                <c:pt idx="15">
                  <c:v>43891</c:v>
                </c:pt>
                <c:pt idx="16">
                  <c:v>43892</c:v>
                </c:pt>
                <c:pt idx="17">
                  <c:v>43893</c:v>
                </c:pt>
                <c:pt idx="18">
                  <c:v>43894</c:v>
                </c:pt>
                <c:pt idx="19">
                  <c:v>43895</c:v>
                </c:pt>
                <c:pt idx="20">
                  <c:v>43896</c:v>
                </c:pt>
                <c:pt idx="21">
                  <c:v>43897</c:v>
                </c:pt>
                <c:pt idx="22">
                  <c:v>43898</c:v>
                </c:pt>
                <c:pt idx="23">
                  <c:v>43899</c:v>
                </c:pt>
                <c:pt idx="24">
                  <c:v>43900</c:v>
                </c:pt>
                <c:pt idx="25">
                  <c:v>43901</c:v>
                </c:pt>
                <c:pt idx="26">
                  <c:v>43902</c:v>
                </c:pt>
                <c:pt idx="27">
                  <c:v>43903</c:v>
                </c:pt>
                <c:pt idx="28">
                  <c:v>43904</c:v>
                </c:pt>
                <c:pt idx="29">
                  <c:v>43905</c:v>
                </c:pt>
                <c:pt idx="30">
                  <c:v>43906</c:v>
                </c:pt>
                <c:pt idx="31">
                  <c:v>43907</c:v>
                </c:pt>
                <c:pt idx="32">
                  <c:v>43908</c:v>
                </c:pt>
                <c:pt idx="33">
                  <c:v>43909</c:v>
                </c:pt>
                <c:pt idx="34">
                  <c:v>43910</c:v>
                </c:pt>
                <c:pt idx="35">
                  <c:v>43911</c:v>
                </c:pt>
                <c:pt idx="36">
                  <c:v>43912</c:v>
                </c:pt>
                <c:pt idx="37">
                  <c:v>43913</c:v>
                </c:pt>
                <c:pt idx="38">
                  <c:v>43914</c:v>
                </c:pt>
                <c:pt idx="39">
                  <c:v>43915</c:v>
                </c:pt>
                <c:pt idx="40">
                  <c:v>43916</c:v>
                </c:pt>
                <c:pt idx="41">
                  <c:v>43917</c:v>
                </c:pt>
                <c:pt idx="42">
                  <c:v>43918</c:v>
                </c:pt>
                <c:pt idx="43">
                  <c:v>43919</c:v>
                </c:pt>
                <c:pt idx="44">
                  <c:v>43920</c:v>
                </c:pt>
                <c:pt idx="45">
                  <c:v>43921</c:v>
                </c:pt>
                <c:pt idx="46">
                  <c:v>43922</c:v>
                </c:pt>
                <c:pt idx="47">
                  <c:v>43923</c:v>
                </c:pt>
                <c:pt idx="48">
                  <c:v>43924</c:v>
                </c:pt>
                <c:pt idx="49">
                  <c:v>43925</c:v>
                </c:pt>
                <c:pt idx="50">
                  <c:v>43926</c:v>
                </c:pt>
                <c:pt idx="51">
                  <c:v>43927</c:v>
                </c:pt>
                <c:pt idx="52">
                  <c:v>43928</c:v>
                </c:pt>
                <c:pt idx="53">
                  <c:v>43929</c:v>
                </c:pt>
                <c:pt idx="54">
                  <c:v>43930</c:v>
                </c:pt>
                <c:pt idx="55">
                  <c:v>43931</c:v>
                </c:pt>
                <c:pt idx="56">
                  <c:v>43932</c:v>
                </c:pt>
                <c:pt idx="57">
                  <c:v>43933</c:v>
                </c:pt>
                <c:pt idx="58">
                  <c:v>43934</c:v>
                </c:pt>
                <c:pt idx="59">
                  <c:v>43935</c:v>
                </c:pt>
                <c:pt idx="60">
                  <c:v>43936</c:v>
                </c:pt>
                <c:pt idx="61">
                  <c:v>43937</c:v>
                </c:pt>
                <c:pt idx="62">
                  <c:v>43938</c:v>
                </c:pt>
                <c:pt idx="63">
                  <c:v>43939</c:v>
                </c:pt>
                <c:pt idx="64">
                  <c:v>43940</c:v>
                </c:pt>
                <c:pt idx="65">
                  <c:v>43941</c:v>
                </c:pt>
                <c:pt idx="66">
                  <c:v>43942</c:v>
                </c:pt>
                <c:pt idx="67">
                  <c:v>43943</c:v>
                </c:pt>
                <c:pt idx="68">
                  <c:v>43944</c:v>
                </c:pt>
                <c:pt idx="69">
                  <c:v>43945</c:v>
                </c:pt>
                <c:pt idx="70">
                  <c:v>43946</c:v>
                </c:pt>
                <c:pt idx="71">
                  <c:v>43947</c:v>
                </c:pt>
                <c:pt idx="72">
                  <c:v>43948</c:v>
                </c:pt>
                <c:pt idx="73">
                  <c:v>43949</c:v>
                </c:pt>
                <c:pt idx="74">
                  <c:v>43950</c:v>
                </c:pt>
                <c:pt idx="75">
                  <c:v>43951</c:v>
                </c:pt>
                <c:pt idx="76">
                  <c:v>43952</c:v>
                </c:pt>
                <c:pt idx="77">
                  <c:v>43953</c:v>
                </c:pt>
                <c:pt idx="78">
                  <c:v>43954</c:v>
                </c:pt>
                <c:pt idx="79">
                  <c:v>43955</c:v>
                </c:pt>
                <c:pt idx="80">
                  <c:v>43956</c:v>
                </c:pt>
                <c:pt idx="81">
                  <c:v>43957</c:v>
                </c:pt>
                <c:pt idx="82">
                  <c:v>43958</c:v>
                </c:pt>
                <c:pt idx="83">
                  <c:v>43959</c:v>
                </c:pt>
                <c:pt idx="84">
                  <c:v>43960</c:v>
                </c:pt>
                <c:pt idx="85">
                  <c:v>43961</c:v>
                </c:pt>
                <c:pt idx="86">
                  <c:v>43962</c:v>
                </c:pt>
                <c:pt idx="87">
                  <c:v>43963</c:v>
                </c:pt>
                <c:pt idx="88">
                  <c:v>43964</c:v>
                </c:pt>
                <c:pt idx="89">
                  <c:v>43965</c:v>
                </c:pt>
                <c:pt idx="90">
                  <c:v>43966</c:v>
                </c:pt>
                <c:pt idx="91">
                  <c:v>43967</c:v>
                </c:pt>
                <c:pt idx="92">
                  <c:v>43968</c:v>
                </c:pt>
                <c:pt idx="93">
                  <c:v>43969</c:v>
                </c:pt>
                <c:pt idx="94">
                  <c:v>43970</c:v>
                </c:pt>
                <c:pt idx="95">
                  <c:v>43971</c:v>
                </c:pt>
                <c:pt idx="96">
                  <c:v>43972</c:v>
                </c:pt>
                <c:pt idx="97">
                  <c:v>43973</c:v>
                </c:pt>
                <c:pt idx="98">
                  <c:v>43974</c:v>
                </c:pt>
                <c:pt idx="99">
                  <c:v>43975</c:v>
                </c:pt>
                <c:pt idx="100">
                  <c:v>43976</c:v>
                </c:pt>
                <c:pt idx="101">
                  <c:v>43977</c:v>
                </c:pt>
                <c:pt idx="102">
                  <c:v>43978</c:v>
                </c:pt>
                <c:pt idx="103">
                  <c:v>43979</c:v>
                </c:pt>
                <c:pt idx="104">
                  <c:v>43980</c:v>
                </c:pt>
                <c:pt idx="105">
                  <c:v>43981</c:v>
                </c:pt>
                <c:pt idx="106">
                  <c:v>43982</c:v>
                </c:pt>
                <c:pt idx="107">
                  <c:v>43983</c:v>
                </c:pt>
                <c:pt idx="108">
                  <c:v>43984</c:v>
                </c:pt>
                <c:pt idx="109">
                  <c:v>43985</c:v>
                </c:pt>
                <c:pt idx="110">
                  <c:v>43986</c:v>
                </c:pt>
                <c:pt idx="111">
                  <c:v>43987</c:v>
                </c:pt>
                <c:pt idx="112">
                  <c:v>43988</c:v>
                </c:pt>
                <c:pt idx="113">
                  <c:v>43989</c:v>
                </c:pt>
                <c:pt idx="114">
                  <c:v>43990</c:v>
                </c:pt>
                <c:pt idx="115">
                  <c:v>43991</c:v>
                </c:pt>
                <c:pt idx="116">
                  <c:v>43992</c:v>
                </c:pt>
                <c:pt idx="117">
                  <c:v>43993</c:v>
                </c:pt>
                <c:pt idx="118">
                  <c:v>43994</c:v>
                </c:pt>
                <c:pt idx="119">
                  <c:v>43995</c:v>
                </c:pt>
                <c:pt idx="120">
                  <c:v>43996</c:v>
                </c:pt>
                <c:pt idx="121">
                  <c:v>43997</c:v>
                </c:pt>
                <c:pt idx="122">
                  <c:v>43998</c:v>
                </c:pt>
                <c:pt idx="123">
                  <c:v>43999</c:v>
                </c:pt>
                <c:pt idx="124">
                  <c:v>44000</c:v>
                </c:pt>
                <c:pt idx="125">
                  <c:v>44001</c:v>
                </c:pt>
                <c:pt idx="126">
                  <c:v>44002</c:v>
                </c:pt>
                <c:pt idx="127">
                  <c:v>44003</c:v>
                </c:pt>
              </c:numCache>
            </c:numRef>
          </c:cat>
          <c:val>
            <c:numRef>
              <c:f>Hoja1!$E$2:$E$129</c:f>
              <c:numCache>
                <c:formatCode>0</c:formatCode>
                <c:ptCount val="128"/>
                <c:pt idx="0">
                  <c:v>1.75</c:v>
                </c:pt>
                <c:pt idx="1">
                  <c:v>-1.25</c:v>
                </c:pt>
                <c:pt idx="2">
                  <c:v>4</c:v>
                </c:pt>
                <c:pt idx="3">
                  <c:v>5.25</c:v>
                </c:pt>
                <c:pt idx="4">
                  <c:v>2.25</c:v>
                </c:pt>
                <c:pt idx="5">
                  <c:v>-0.5</c:v>
                </c:pt>
                <c:pt idx="6">
                  <c:v>3.25</c:v>
                </c:pt>
                <c:pt idx="7">
                  <c:v>-1</c:v>
                </c:pt>
                <c:pt idx="8">
                  <c:v>-6.25</c:v>
                </c:pt>
                <c:pt idx="9">
                  <c:v>0.25</c:v>
                </c:pt>
                <c:pt idx="10">
                  <c:v>1</c:v>
                </c:pt>
                <c:pt idx="11">
                  <c:v>2.25</c:v>
                </c:pt>
                <c:pt idx="12">
                  <c:v>1.5</c:v>
                </c:pt>
                <c:pt idx="13">
                  <c:v>7.25</c:v>
                </c:pt>
                <c:pt idx="14">
                  <c:v>6</c:v>
                </c:pt>
                <c:pt idx="15">
                  <c:v>2.5</c:v>
                </c:pt>
                <c:pt idx="16">
                  <c:v>6.75</c:v>
                </c:pt>
                <c:pt idx="17">
                  <c:v>7.75</c:v>
                </c:pt>
                <c:pt idx="18">
                  <c:v>5.25</c:v>
                </c:pt>
                <c:pt idx="19">
                  <c:v>5.25</c:v>
                </c:pt>
                <c:pt idx="20">
                  <c:v>7.75</c:v>
                </c:pt>
                <c:pt idx="21">
                  <c:v>3.25</c:v>
                </c:pt>
                <c:pt idx="22">
                  <c:v>2</c:v>
                </c:pt>
                <c:pt idx="23">
                  <c:v>2.5</c:v>
                </c:pt>
                <c:pt idx="24">
                  <c:v>3.75</c:v>
                </c:pt>
                <c:pt idx="25">
                  <c:v>1.75</c:v>
                </c:pt>
                <c:pt idx="26">
                  <c:v>-0.25</c:v>
                </c:pt>
                <c:pt idx="27">
                  <c:v>1.25</c:v>
                </c:pt>
                <c:pt idx="28">
                  <c:v>-2.75</c:v>
                </c:pt>
                <c:pt idx="29">
                  <c:v>-10</c:v>
                </c:pt>
                <c:pt idx="30">
                  <c:v>-12.5</c:v>
                </c:pt>
                <c:pt idx="31">
                  <c:v>-18.25</c:v>
                </c:pt>
                <c:pt idx="32">
                  <c:v>-25</c:v>
                </c:pt>
                <c:pt idx="33">
                  <c:v>-27.25</c:v>
                </c:pt>
                <c:pt idx="34">
                  <c:v>-55.75</c:v>
                </c:pt>
                <c:pt idx="35">
                  <c:v>-75.25</c:v>
                </c:pt>
                <c:pt idx="36">
                  <c:v>-74</c:v>
                </c:pt>
                <c:pt idx="37">
                  <c:v>-82.25</c:v>
                </c:pt>
                <c:pt idx="38">
                  <c:v>-64.5</c:v>
                </c:pt>
                <c:pt idx="39">
                  <c:v>-78.25</c:v>
                </c:pt>
                <c:pt idx="40">
                  <c:v>-77.75</c:v>
                </c:pt>
                <c:pt idx="41">
                  <c:v>-77.25</c:v>
                </c:pt>
                <c:pt idx="42">
                  <c:v>-77</c:v>
                </c:pt>
                <c:pt idx="43">
                  <c:v>-76.5</c:v>
                </c:pt>
                <c:pt idx="44">
                  <c:v>-75.5</c:v>
                </c:pt>
                <c:pt idx="45">
                  <c:v>-74.25</c:v>
                </c:pt>
                <c:pt idx="46">
                  <c:v>-74.5</c:v>
                </c:pt>
                <c:pt idx="47">
                  <c:v>-74.25</c:v>
                </c:pt>
                <c:pt idx="48">
                  <c:v>-74.75</c:v>
                </c:pt>
                <c:pt idx="49">
                  <c:v>-75.25</c:v>
                </c:pt>
                <c:pt idx="50">
                  <c:v>-75.5</c:v>
                </c:pt>
                <c:pt idx="51">
                  <c:v>-74</c:v>
                </c:pt>
                <c:pt idx="52">
                  <c:v>-72.5</c:v>
                </c:pt>
                <c:pt idx="53">
                  <c:v>-72.25</c:v>
                </c:pt>
                <c:pt idx="54">
                  <c:v>-82.25</c:v>
                </c:pt>
                <c:pt idx="55">
                  <c:v>-86.25</c:v>
                </c:pt>
                <c:pt idx="56">
                  <c:v>-77.75</c:v>
                </c:pt>
                <c:pt idx="57">
                  <c:v>-76</c:v>
                </c:pt>
                <c:pt idx="58">
                  <c:v>-73</c:v>
                </c:pt>
                <c:pt idx="59">
                  <c:v>-73</c:v>
                </c:pt>
                <c:pt idx="60">
                  <c:v>-72</c:v>
                </c:pt>
                <c:pt idx="61">
                  <c:v>-72.5</c:v>
                </c:pt>
                <c:pt idx="62">
                  <c:v>-71</c:v>
                </c:pt>
                <c:pt idx="63">
                  <c:v>-74.25</c:v>
                </c:pt>
                <c:pt idx="64">
                  <c:v>-74</c:v>
                </c:pt>
                <c:pt idx="65">
                  <c:v>-71.5</c:v>
                </c:pt>
                <c:pt idx="66">
                  <c:v>-71</c:v>
                </c:pt>
                <c:pt idx="67">
                  <c:v>-71.75</c:v>
                </c:pt>
                <c:pt idx="68">
                  <c:v>-70.75</c:v>
                </c:pt>
                <c:pt idx="69">
                  <c:v>-70.75</c:v>
                </c:pt>
                <c:pt idx="70">
                  <c:v>-70.75</c:v>
                </c:pt>
                <c:pt idx="71">
                  <c:v>-72</c:v>
                </c:pt>
                <c:pt idx="72">
                  <c:v>-66.75</c:v>
                </c:pt>
                <c:pt idx="73">
                  <c:v>-66.5</c:v>
                </c:pt>
                <c:pt idx="74">
                  <c:v>-65.25</c:v>
                </c:pt>
                <c:pt idx="75">
                  <c:v>-64.5</c:v>
                </c:pt>
                <c:pt idx="76">
                  <c:v>-75</c:v>
                </c:pt>
                <c:pt idx="77">
                  <c:v>-67.75</c:v>
                </c:pt>
                <c:pt idx="78">
                  <c:v>-68.75</c:v>
                </c:pt>
                <c:pt idx="79">
                  <c:v>-62.75</c:v>
                </c:pt>
                <c:pt idx="80">
                  <c:v>-61</c:v>
                </c:pt>
                <c:pt idx="81">
                  <c:v>-61.25</c:v>
                </c:pt>
                <c:pt idx="82">
                  <c:v>-60</c:v>
                </c:pt>
                <c:pt idx="83">
                  <c:v>-59.75</c:v>
                </c:pt>
                <c:pt idx="84">
                  <c:v>-60</c:v>
                </c:pt>
                <c:pt idx="85">
                  <c:v>-61</c:v>
                </c:pt>
                <c:pt idx="86">
                  <c:v>-57.75</c:v>
                </c:pt>
                <c:pt idx="87">
                  <c:v>-57</c:v>
                </c:pt>
                <c:pt idx="88">
                  <c:v>-57.5</c:v>
                </c:pt>
                <c:pt idx="89">
                  <c:v>-57.75</c:v>
                </c:pt>
                <c:pt idx="90">
                  <c:v>-56.25</c:v>
                </c:pt>
                <c:pt idx="91">
                  <c:v>-56.5</c:v>
                </c:pt>
                <c:pt idx="92">
                  <c:v>-62</c:v>
                </c:pt>
                <c:pt idx="93">
                  <c:v>-54</c:v>
                </c:pt>
                <c:pt idx="94">
                  <c:v>-55</c:v>
                </c:pt>
                <c:pt idx="95">
                  <c:v>-53.5</c:v>
                </c:pt>
                <c:pt idx="96">
                  <c:v>-53.75</c:v>
                </c:pt>
                <c:pt idx="97">
                  <c:v>-53</c:v>
                </c:pt>
                <c:pt idx="98">
                  <c:v>-53</c:v>
                </c:pt>
                <c:pt idx="99">
                  <c:v>-59.25</c:v>
                </c:pt>
                <c:pt idx="100">
                  <c:v>-71</c:v>
                </c:pt>
                <c:pt idx="101">
                  <c:v>-50.25</c:v>
                </c:pt>
                <c:pt idx="102">
                  <c:v>-51.5</c:v>
                </c:pt>
                <c:pt idx="103">
                  <c:v>-51.5</c:v>
                </c:pt>
                <c:pt idx="104">
                  <c:v>-49.5</c:v>
                </c:pt>
                <c:pt idx="105">
                  <c:v>-50.5</c:v>
                </c:pt>
                <c:pt idx="106">
                  <c:v>-53.5</c:v>
                </c:pt>
                <c:pt idx="107">
                  <c:v>-47.25</c:v>
                </c:pt>
                <c:pt idx="108">
                  <c:v>-46</c:v>
                </c:pt>
                <c:pt idx="109">
                  <c:v>-49</c:v>
                </c:pt>
                <c:pt idx="110">
                  <c:v>-46.25</c:v>
                </c:pt>
                <c:pt idx="111">
                  <c:v>-46.5</c:v>
                </c:pt>
                <c:pt idx="112">
                  <c:v>-45.5</c:v>
                </c:pt>
                <c:pt idx="113">
                  <c:v>-50.75</c:v>
                </c:pt>
                <c:pt idx="114">
                  <c:v>-45.75</c:v>
                </c:pt>
                <c:pt idx="115">
                  <c:v>-45.5</c:v>
                </c:pt>
                <c:pt idx="116">
                  <c:v>-46.75</c:v>
                </c:pt>
                <c:pt idx="117">
                  <c:v>-46.75</c:v>
                </c:pt>
                <c:pt idx="118">
                  <c:v>-45.5</c:v>
                </c:pt>
                <c:pt idx="119">
                  <c:v>-40.5</c:v>
                </c:pt>
                <c:pt idx="120">
                  <c:v>-49</c:v>
                </c:pt>
                <c:pt idx="121">
                  <c:v>-64.5</c:v>
                </c:pt>
                <c:pt idx="122">
                  <c:v>-42</c:v>
                </c:pt>
                <c:pt idx="123">
                  <c:v>-44.25</c:v>
                </c:pt>
                <c:pt idx="124">
                  <c:v>-45</c:v>
                </c:pt>
                <c:pt idx="125">
                  <c:v>-39.5</c:v>
                </c:pt>
                <c:pt idx="126">
                  <c:v>-38.75</c:v>
                </c:pt>
                <c:pt idx="127">
                  <c:v>-42.5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3802-43E3-B267-3FD061CB99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1327984"/>
        <c:axId val="791329232"/>
      </c:lineChart>
      <c:dateAx>
        <c:axId val="791327984"/>
        <c:scaling>
          <c:orientation val="minMax"/>
          <c:max val="44005"/>
          <c:min val="4386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791329232"/>
        <c:crosses val="autoZero"/>
        <c:auto val="1"/>
        <c:lblOffset val="100"/>
        <c:baseTimeUnit val="days"/>
        <c:majorUnit val="1"/>
        <c:majorTimeUnit val="months"/>
      </c:dateAx>
      <c:valAx>
        <c:axId val="791329232"/>
        <c:scaling>
          <c:orientation val="minMax"/>
          <c:max val="60"/>
          <c:min val="-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791327984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>
        <a:defRPr lang="en-US" sz="14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987359334736292E-2"/>
          <c:y val="3.4467363081811669E-2"/>
          <c:w val="0.82937199689116992"/>
          <c:h val="0.88328952953342865"/>
        </c:manualLayout>
      </c:layout>
      <c:barChart>
        <c:barDir val="col"/>
        <c:grouping val="clustered"/>
        <c:varyColors val="0"/>
        <c:ser>
          <c:idx val="0"/>
          <c:order val="0"/>
          <c:tx>
            <c:v>Total</c:v>
          </c:tx>
          <c:spPr>
            <a:solidFill>
              <a:srgbClr val="005492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54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43D-4327-9482-A7E6935BC917}"/>
              </c:ext>
            </c:extLst>
          </c:dPt>
          <c:dPt>
            <c:idx val="4"/>
            <c:invertIfNegative val="0"/>
            <c:bubble3D val="0"/>
            <c:spPr>
              <a:solidFill>
                <a:srgbClr val="0054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43D-4327-9482-A7E6935BC917}"/>
              </c:ext>
            </c:extLst>
          </c:dPt>
          <c:dPt>
            <c:idx val="15"/>
            <c:invertIfNegative val="0"/>
            <c:bubble3D val="0"/>
            <c:spPr>
              <a:solidFill>
                <a:srgbClr val="0054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43D-4327-9482-A7E6935BC917}"/>
              </c:ext>
            </c:extLst>
          </c:dPt>
          <c:dPt>
            <c:idx val="16"/>
            <c:invertIfNegative val="0"/>
            <c:bubble3D val="0"/>
            <c:spPr>
              <a:solidFill>
                <a:srgbClr val="0054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43D-4327-9482-A7E6935BC917}"/>
              </c:ext>
            </c:extLst>
          </c:dPt>
          <c:dPt>
            <c:idx val="27"/>
            <c:invertIfNegative val="0"/>
            <c:bubble3D val="0"/>
            <c:spPr>
              <a:solidFill>
                <a:srgbClr val="0054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43D-4327-9482-A7E6935BC917}"/>
              </c:ext>
            </c:extLst>
          </c:dPt>
          <c:dPt>
            <c:idx val="28"/>
            <c:invertIfNegative val="0"/>
            <c:bubble3D val="0"/>
            <c:spPr>
              <a:solidFill>
                <a:srgbClr val="0054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43D-4327-9482-A7E6935BC917}"/>
              </c:ext>
            </c:extLst>
          </c:dPt>
          <c:dPt>
            <c:idx val="39"/>
            <c:invertIfNegative val="0"/>
            <c:bubble3D val="0"/>
            <c:spPr>
              <a:solidFill>
                <a:srgbClr val="0054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43D-4327-9482-A7E6935BC917}"/>
              </c:ext>
            </c:extLst>
          </c:dPt>
          <c:dPt>
            <c:idx val="40"/>
            <c:invertIfNegative val="0"/>
            <c:bubble3D val="0"/>
            <c:spPr>
              <a:solidFill>
                <a:srgbClr val="0054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43D-4327-9482-A7E6935BC917}"/>
              </c:ext>
            </c:extLst>
          </c:dPt>
          <c:dPt>
            <c:idx val="51"/>
            <c:invertIfNegative val="0"/>
            <c:bubble3D val="0"/>
            <c:spPr>
              <a:solidFill>
                <a:srgbClr val="0054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43D-4327-9482-A7E6935BC917}"/>
              </c:ext>
            </c:extLst>
          </c:dPt>
          <c:dPt>
            <c:idx val="52"/>
            <c:invertIfNegative val="0"/>
            <c:bubble3D val="0"/>
            <c:spPr>
              <a:solidFill>
                <a:srgbClr val="0054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43D-4327-9482-A7E6935BC917}"/>
              </c:ext>
            </c:extLst>
          </c:dPt>
          <c:dPt>
            <c:idx val="63"/>
            <c:invertIfNegative val="0"/>
            <c:bubble3D val="0"/>
            <c:spPr>
              <a:solidFill>
                <a:srgbClr val="0054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43D-4327-9482-A7E6935BC917}"/>
              </c:ext>
            </c:extLst>
          </c:dPt>
          <c:dPt>
            <c:idx val="64"/>
            <c:invertIfNegative val="0"/>
            <c:bubble3D val="0"/>
            <c:spPr>
              <a:solidFill>
                <a:srgbClr val="0054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C43D-4327-9482-A7E6935BC917}"/>
              </c:ext>
            </c:extLst>
          </c:dPt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3D-4327-9482-A7E6935BC917}"/>
                </c:ext>
              </c:extLst>
            </c:dLbl>
            <c:dLbl>
              <c:idx val="72"/>
              <c:layout>
                <c:manualLayout>
                  <c:x val="-1.0830080471761717E-2"/>
                  <c:y val="-1.232243285496000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43D-4327-9482-A7E6935BC917}"/>
                </c:ext>
              </c:extLst>
            </c:dLbl>
            <c:dLbl>
              <c:idx val="73"/>
              <c:layout>
                <c:manualLayout>
                  <c:x val="2.5992193132228121E-2"/>
                  <c:y val="-1.232243285496000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43D-4327-9482-A7E6935BC917}"/>
                </c:ext>
              </c:extLst>
            </c:dLbl>
            <c:dLbl>
              <c:idx val="7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C43D-4327-9482-A7E6935BC917}"/>
                </c:ext>
              </c:extLst>
            </c:dLbl>
            <c:dLbl>
              <c:idx val="7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C43D-4327-9482-A7E6935BC917}"/>
                </c:ext>
              </c:extLst>
            </c:dLbl>
            <c:dLbl>
              <c:idx val="7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C43D-4327-9482-A7E6935BC917}"/>
                </c:ext>
              </c:extLst>
            </c:dLbl>
            <c:dLbl>
              <c:idx val="77"/>
              <c:layout>
                <c:manualLayout>
                  <c:x val="3.6822273603989833E-2"/>
                  <c:y val="3.7639866079981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C43D-4327-9482-A7E6935BC91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5492"/>
                    </a:solidFill>
                    <a:effectLst>
                      <a:glow rad="127000">
                        <a:schemeClr val="bg1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'Dda E'!$C$48:$C$131</c:f>
              <c:numCache>
                <c:formatCode>mmm\-yy</c:formatCode>
                <c:ptCount val="84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</c:numCache>
            </c:numRef>
          </c:cat>
          <c:val>
            <c:numRef>
              <c:f>'Dda E'!$E$48:$E$131</c:f>
              <c:numCache>
                <c:formatCode>0.0</c:formatCode>
                <c:ptCount val="84"/>
                <c:pt idx="0">
                  <c:v>2.8117212431729501</c:v>
                </c:pt>
                <c:pt idx="1">
                  <c:v>6.3722704919510154</c:v>
                </c:pt>
                <c:pt idx="2">
                  <c:v>4.5289523951256472</c:v>
                </c:pt>
                <c:pt idx="3">
                  <c:v>2.2531451483148932</c:v>
                </c:pt>
                <c:pt idx="4">
                  <c:v>4.3999999999999995</c:v>
                </c:pt>
                <c:pt idx="5">
                  <c:v>5.6000000000000005</c:v>
                </c:pt>
                <c:pt idx="6">
                  <c:v>5.0999999999999996</c:v>
                </c:pt>
                <c:pt idx="7">
                  <c:v>4.7</c:v>
                </c:pt>
                <c:pt idx="8">
                  <c:v>4.5999999999999996</c:v>
                </c:pt>
                <c:pt idx="9">
                  <c:v>4</c:v>
                </c:pt>
                <c:pt idx="10">
                  <c:v>3.8</c:v>
                </c:pt>
                <c:pt idx="11">
                  <c:v>4.3</c:v>
                </c:pt>
                <c:pt idx="12">
                  <c:v>3</c:v>
                </c:pt>
                <c:pt idx="13">
                  <c:v>3</c:v>
                </c:pt>
                <c:pt idx="14">
                  <c:v>3.9</c:v>
                </c:pt>
                <c:pt idx="15">
                  <c:v>2.1</c:v>
                </c:pt>
                <c:pt idx="16">
                  <c:v>4.9000000000000004</c:v>
                </c:pt>
                <c:pt idx="17">
                  <c:v>3.2</c:v>
                </c:pt>
                <c:pt idx="18">
                  <c:v>3.3000000000000003</c:v>
                </c:pt>
                <c:pt idx="19">
                  <c:v>5</c:v>
                </c:pt>
                <c:pt idx="20">
                  <c:v>6.7</c:v>
                </c:pt>
                <c:pt idx="21">
                  <c:v>5.7</c:v>
                </c:pt>
                <c:pt idx="22">
                  <c:v>3.4000000000000004</c:v>
                </c:pt>
                <c:pt idx="23">
                  <c:v>5.7</c:v>
                </c:pt>
                <c:pt idx="24">
                  <c:v>5.7</c:v>
                </c:pt>
                <c:pt idx="25">
                  <c:v>4.3999999999999995</c:v>
                </c:pt>
                <c:pt idx="26">
                  <c:v>1.0999999999999999</c:v>
                </c:pt>
                <c:pt idx="27">
                  <c:v>1.4000000000000001</c:v>
                </c:pt>
                <c:pt idx="28">
                  <c:v>-1.5</c:v>
                </c:pt>
                <c:pt idx="29">
                  <c:v>-1.3</c:v>
                </c:pt>
                <c:pt idx="30">
                  <c:v>-2.1</c:v>
                </c:pt>
                <c:pt idx="31">
                  <c:v>0</c:v>
                </c:pt>
                <c:pt idx="32">
                  <c:v>-2.8000000000000003</c:v>
                </c:pt>
                <c:pt idx="33">
                  <c:v>-2.5</c:v>
                </c:pt>
                <c:pt idx="34">
                  <c:v>-0.8</c:v>
                </c:pt>
                <c:pt idx="35">
                  <c:v>-3</c:v>
                </c:pt>
                <c:pt idx="36">
                  <c:v>-3.5000000000000004</c:v>
                </c:pt>
                <c:pt idx="37">
                  <c:v>-1.6</c:v>
                </c:pt>
                <c:pt idx="38">
                  <c:v>-0.3</c:v>
                </c:pt>
                <c:pt idx="39">
                  <c:v>2.6</c:v>
                </c:pt>
                <c:pt idx="40">
                  <c:v>1.9</c:v>
                </c:pt>
                <c:pt idx="41">
                  <c:v>2.1999999999999997</c:v>
                </c:pt>
                <c:pt idx="42">
                  <c:v>3.2</c:v>
                </c:pt>
                <c:pt idx="43">
                  <c:v>0.6</c:v>
                </c:pt>
                <c:pt idx="44">
                  <c:v>1.6</c:v>
                </c:pt>
                <c:pt idx="45">
                  <c:v>2.6</c:v>
                </c:pt>
                <c:pt idx="46">
                  <c:v>2.7</c:v>
                </c:pt>
                <c:pt idx="47">
                  <c:v>3.2</c:v>
                </c:pt>
                <c:pt idx="48">
                  <c:v>3.5000000000000004</c:v>
                </c:pt>
                <c:pt idx="49">
                  <c:v>1</c:v>
                </c:pt>
                <c:pt idx="50">
                  <c:v>4.3999999999999995</c:v>
                </c:pt>
                <c:pt idx="51">
                  <c:v>1.6</c:v>
                </c:pt>
                <c:pt idx="52">
                  <c:v>2.1</c:v>
                </c:pt>
                <c:pt idx="53">
                  <c:v>3.9</c:v>
                </c:pt>
                <c:pt idx="54">
                  <c:v>4.3999999999999995</c:v>
                </c:pt>
                <c:pt idx="55">
                  <c:v>4.3999999999999995</c:v>
                </c:pt>
                <c:pt idx="56">
                  <c:v>4</c:v>
                </c:pt>
                <c:pt idx="57">
                  <c:v>2.8000000000000003</c:v>
                </c:pt>
                <c:pt idx="58">
                  <c:v>4.3999999999999995</c:v>
                </c:pt>
                <c:pt idx="59">
                  <c:v>3.4000000000000004</c:v>
                </c:pt>
                <c:pt idx="60">
                  <c:v>3.82</c:v>
                </c:pt>
                <c:pt idx="61">
                  <c:v>5.1499999999999995</c:v>
                </c:pt>
                <c:pt idx="62">
                  <c:v>3.15</c:v>
                </c:pt>
                <c:pt idx="63">
                  <c:v>4.95</c:v>
                </c:pt>
                <c:pt idx="64">
                  <c:v>4.8099999999999996</c:v>
                </c:pt>
                <c:pt idx="65">
                  <c:v>3.74</c:v>
                </c:pt>
                <c:pt idx="66">
                  <c:v>3.4299999999999997</c:v>
                </c:pt>
                <c:pt idx="67">
                  <c:v>4.1000000000000005</c:v>
                </c:pt>
                <c:pt idx="68">
                  <c:v>3.94</c:v>
                </c:pt>
                <c:pt idx="69">
                  <c:v>2.68</c:v>
                </c:pt>
                <c:pt idx="70">
                  <c:v>2.92</c:v>
                </c:pt>
                <c:pt idx="71">
                  <c:v>5.38</c:v>
                </c:pt>
                <c:pt idx="72">
                  <c:v>4.93</c:v>
                </c:pt>
                <c:pt idx="73">
                  <c:v>5.01</c:v>
                </c:pt>
                <c:pt idx="74">
                  <c:v>-0.6</c:v>
                </c:pt>
                <c:pt idx="75">
                  <c:v>-10.71</c:v>
                </c:pt>
                <c:pt idx="76">
                  <c:v>-6.65</c:v>
                </c:pt>
                <c:pt idx="77">
                  <c:v>-5.61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C43D-4327-9482-A7E6935BC9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6373840"/>
        <c:axId val="626367184"/>
      </c:barChart>
      <c:dateAx>
        <c:axId val="626373840"/>
        <c:scaling>
          <c:orientation val="minMax"/>
          <c:max val="43983"/>
          <c:min val="42005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626367184"/>
        <c:crosses val="autoZero"/>
        <c:auto val="1"/>
        <c:lblOffset val="100"/>
        <c:baseTimeUnit val="months"/>
        <c:majorUnit val="12"/>
        <c:majorTimeUnit val="months"/>
      </c:dateAx>
      <c:valAx>
        <c:axId val="626367184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626373840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69989595498252899"/>
          <c:y val="3.0741869303704362E-2"/>
          <c:w val="0.27784445031505073"/>
          <c:h val="0.893372145401779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'Oferta anual'!$BG$21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4B96C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B96CE"/>
                    </a:solidFill>
                    <a:effectLst>
                      <a:glow rad="127000">
                        <a:schemeClr val="bg1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'Oferta anual'!$BF$22:$BF$34</c:f>
              <c:strCache>
                <c:ptCount val="12"/>
                <c:pt idx="0">
                  <c:v>Minería</c:v>
                </c:pt>
                <c:pt idx="1">
                  <c:v>Actividades de recreación</c:v>
                </c:pt>
                <c:pt idx="2">
                  <c:v>Construcción</c:v>
                </c:pt>
                <c:pt idx="3">
                  <c:v>Actividades inmobiliarias</c:v>
                </c:pt>
                <c:pt idx="4">
                  <c:v>Industria</c:v>
                </c:pt>
                <c:pt idx="5">
                  <c:v>Actividades financieras </c:v>
                </c:pt>
                <c:pt idx="6">
                  <c:v>Comercio, transporte y turismo </c:v>
                </c:pt>
                <c:pt idx="7">
                  <c:v>Comunicaciones</c:v>
                </c:pt>
                <c:pt idx="8">
                  <c:v>Actividades empresariales</c:v>
                </c:pt>
                <c:pt idx="9">
                  <c:v>Electricidad, gas y agua</c:v>
                </c:pt>
                <c:pt idx="10">
                  <c:v>Agropecuario</c:v>
                </c:pt>
                <c:pt idx="11">
                  <c:v>Servicios sociales</c:v>
                </c:pt>
              </c:strCache>
            </c:strRef>
          </c:cat>
          <c:val>
            <c:numRef>
              <c:f>('Oferta anual'!$BG$22:$BG$34,'Oferta anual'!$BG$36)</c:f>
              <c:numCache>
                <c:formatCode>#,##0.0</c:formatCode>
                <c:ptCount val="14"/>
                <c:pt idx="0">
                  <c:v>2.0485766621816559</c:v>
                </c:pt>
                <c:pt idx="1">
                  <c:v>3.4075942098644063</c:v>
                </c:pt>
                <c:pt idx="2">
                  <c:v>-1.9514436606252739</c:v>
                </c:pt>
                <c:pt idx="3">
                  <c:v>2.9711886277966393</c:v>
                </c:pt>
                <c:pt idx="4">
                  <c:v>1.5799400119032025</c:v>
                </c:pt>
                <c:pt idx="5">
                  <c:v>5.7101933122370108</c:v>
                </c:pt>
                <c:pt idx="6">
                  <c:v>4.8195728387470327</c:v>
                </c:pt>
                <c:pt idx="7">
                  <c:v>1.7456811773244096</c:v>
                </c:pt>
                <c:pt idx="8">
                  <c:v>3.6725162876187767</c:v>
                </c:pt>
                <c:pt idx="9">
                  <c:v>2.8041934011646674</c:v>
                </c:pt>
                <c:pt idx="10">
                  <c:v>1.8843893375850795</c:v>
                </c:pt>
                <c:pt idx="11">
                  <c:v>4.8734300057782676</c:v>
                </c:pt>
                <c:pt idx="13">
                  <c:v>3.2602167017364625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7B-47DC-A02F-DDF9BF67F13A}"/>
            </c:ext>
          </c:extLst>
        </c:ser>
        <c:ser>
          <c:idx val="1"/>
          <c:order val="1"/>
          <c:tx>
            <c:strRef>
              <c:f>'Oferta anual'!$BH$21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1.3761127415579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7B-47DC-A02F-DDF9BF67F1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rgbClr val="002060"/>
                    </a:solidFill>
                    <a:effectLst>
                      <a:glow rad="127000">
                        <a:schemeClr val="bg1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'Oferta anual'!$BF$22:$BF$34</c:f>
              <c:strCache>
                <c:ptCount val="12"/>
                <c:pt idx="0">
                  <c:v>Minería</c:v>
                </c:pt>
                <c:pt idx="1">
                  <c:v>Actividades de recreación</c:v>
                </c:pt>
                <c:pt idx="2">
                  <c:v>Construcción</c:v>
                </c:pt>
                <c:pt idx="3">
                  <c:v>Actividades inmobiliarias</c:v>
                </c:pt>
                <c:pt idx="4">
                  <c:v>Industria</c:v>
                </c:pt>
                <c:pt idx="5">
                  <c:v>Actividades financieras </c:v>
                </c:pt>
                <c:pt idx="6">
                  <c:v>Comercio, transporte y turismo </c:v>
                </c:pt>
                <c:pt idx="7">
                  <c:v>Comunicaciones</c:v>
                </c:pt>
                <c:pt idx="8">
                  <c:v>Actividades empresariales</c:v>
                </c:pt>
                <c:pt idx="9">
                  <c:v>Electricidad, gas y agua</c:v>
                </c:pt>
                <c:pt idx="10">
                  <c:v>Agropecuario</c:v>
                </c:pt>
                <c:pt idx="11">
                  <c:v>Servicios sociales</c:v>
                </c:pt>
              </c:strCache>
            </c:strRef>
          </c:cat>
          <c:val>
            <c:numRef>
              <c:f>('Oferta anual'!$BH$22:$BH$34,'Oferta anual'!$BH$36)</c:f>
              <c:numCache>
                <c:formatCode>#,##0.0</c:formatCode>
                <c:ptCount val="14"/>
                <c:pt idx="0">
                  <c:v>-12.087525841971111</c:v>
                </c:pt>
                <c:pt idx="1">
                  <c:v>-10.41962494642233</c:v>
                </c:pt>
                <c:pt idx="2">
                  <c:v>-9.4011014707800946</c:v>
                </c:pt>
                <c:pt idx="3">
                  <c:v>-8.2820452785302141</c:v>
                </c:pt>
                <c:pt idx="4">
                  <c:v>-5.812718894138035</c:v>
                </c:pt>
                <c:pt idx="5">
                  <c:v>-4.8836236690947201</c:v>
                </c:pt>
                <c:pt idx="6">
                  <c:v>-4.0869850795763147</c:v>
                </c:pt>
                <c:pt idx="7">
                  <c:v>-3.8947526723828272</c:v>
                </c:pt>
                <c:pt idx="8">
                  <c:v>-3.2549671784097822</c:v>
                </c:pt>
                <c:pt idx="9">
                  <c:v>-2.6583851393939582</c:v>
                </c:pt>
                <c:pt idx="10">
                  <c:v>0.92313823631531888</c:v>
                </c:pt>
                <c:pt idx="11">
                  <c:v>1.4748831258667265</c:v>
                </c:pt>
                <c:pt idx="13">
                  <c:v>-4.5088749973526081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7B-47DC-A02F-DDF9BF67F1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680094328"/>
        <c:axId val="680109368"/>
      </c:barChart>
      <c:catAx>
        <c:axId val="680094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680109368"/>
        <c:crosses val="autoZero"/>
        <c:auto val="1"/>
        <c:lblAlgn val="ctr"/>
        <c:lblOffset val="100"/>
        <c:noMultiLvlLbl val="0"/>
      </c:catAx>
      <c:valAx>
        <c:axId val="680109368"/>
        <c:scaling>
          <c:orientation val="minMax"/>
          <c:max val="5"/>
        </c:scaling>
        <c:delete val="0"/>
        <c:axPos val="b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680094328"/>
        <c:crosses val="autoZero"/>
        <c:crossBetween val="between"/>
        <c:majorUnit val="5"/>
      </c:valAx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'Demanda anual'!$BF$22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4B96CE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B96CE"/>
                    </a:solidFill>
                    <a:effectLst>
                      <a:glow rad="127000">
                        <a:schemeClr val="bg1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'Demanda anual'!$BE$23:$BE$31</c:f>
              <c:strCache>
                <c:ptCount val="9"/>
                <c:pt idx="0">
                  <c:v>Importaciones</c:v>
                </c:pt>
                <c:pt idx="1">
                  <c:v>Exportaciones</c:v>
                </c:pt>
                <c:pt idx="2">
                  <c:v>Sextor externo</c:v>
                </c:pt>
                <c:pt idx="3">
                  <c:v>Formación Bruta de Capital</c:v>
                </c:pt>
                <c:pt idx="4">
                  <c:v>Hogares</c:v>
                </c:pt>
                <c:pt idx="5">
                  <c:v>Gobierno</c:v>
                </c:pt>
                <c:pt idx="6">
                  <c:v>Demanda interna</c:v>
                </c:pt>
                <c:pt idx="8">
                  <c:v>PIB</c:v>
                </c:pt>
              </c:strCache>
            </c:strRef>
          </c:cat>
          <c:val>
            <c:numRef>
              <c:f>'Demanda anual'!$BF$23:$BF$31</c:f>
              <c:numCache>
                <c:formatCode>0.0</c:formatCode>
                <c:ptCount val="9"/>
                <c:pt idx="0">
                  <c:v>8.1017304515436983</c:v>
                </c:pt>
                <c:pt idx="1">
                  <c:v>2.5708756144687372</c:v>
                </c:pt>
                <c:pt idx="3">
                  <c:v>3.9558929626614781</c:v>
                </c:pt>
                <c:pt idx="4">
                  <c:v>4.4502347642008999</c:v>
                </c:pt>
                <c:pt idx="5">
                  <c:v>4.2536713285628691</c:v>
                </c:pt>
                <c:pt idx="8">
                  <c:v>3.2602167017364625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53-435A-AD7E-26C9CAFDF250}"/>
            </c:ext>
          </c:extLst>
        </c:ser>
        <c:ser>
          <c:idx val="1"/>
          <c:order val="1"/>
          <c:tx>
            <c:strRef>
              <c:f>'Demanda anual'!$BG$22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1.3761127415579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53-435A-AD7E-26C9CAFDF25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rgbClr val="002060"/>
                    </a:solidFill>
                    <a:effectLst>
                      <a:glow rad="127000">
                        <a:schemeClr val="bg1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'Demanda anual'!$BE$23:$BE$31</c:f>
              <c:strCache>
                <c:ptCount val="9"/>
                <c:pt idx="0">
                  <c:v>Importaciones</c:v>
                </c:pt>
                <c:pt idx="1">
                  <c:v>Exportaciones</c:v>
                </c:pt>
                <c:pt idx="2">
                  <c:v>Sextor externo</c:v>
                </c:pt>
                <c:pt idx="3">
                  <c:v>Formación Bruta de Capital</c:v>
                </c:pt>
                <c:pt idx="4">
                  <c:v>Hogares</c:v>
                </c:pt>
                <c:pt idx="5">
                  <c:v>Gobierno</c:v>
                </c:pt>
                <c:pt idx="6">
                  <c:v>Demanda interna</c:v>
                </c:pt>
                <c:pt idx="8">
                  <c:v>PIB</c:v>
                </c:pt>
              </c:strCache>
            </c:strRef>
          </c:cat>
          <c:val>
            <c:numRef>
              <c:f>'Demanda anual'!$BG$23:$BG$31</c:f>
              <c:numCache>
                <c:formatCode>0.0</c:formatCode>
                <c:ptCount val="9"/>
                <c:pt idx="0">
                  <c:v>-13</c:v>
                </c:pt>
                <c:pt idx="1">
                  <c:v>-13.8</c:v>
                </c:pt>
                <c:pt idx="3">
                  <c:v>-12.5</c:v>
                </c:pt>
                <c:pt idx="4">
                  <c:v>-4.0999999999999996</c:v>
                </c:pt>
                <c:pt idx="5">
                  <c:v>1.8</c:v>
                </c:pt>
                <c:pt idx="8">
                  <c:v>-4.5143336690544045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53-435A-AD7E-26C9CAFDF2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680094328"/>
        <c:axId val="680109368"/>
      </c:barChart>
      <c:catAx>
        <c:axId val="680094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680109368"/>
        <c:crosses val="autoZero"/>
        <c:auto val="1"/>
        <c:lblAlgn val="ctr"/>
        <c:lblOffset val="100"/>
        <c:noMultiLvlLbl val="0"/>
      </c:catAx>
      <c:valAx>
        <c:axId val="680109368"/>
        <c:scaling>
          <c:orientation val="minMax"/>
          <c:max val="10"/>
          <c:min val="-18"/>
        </c:scaling>
        <c:delete val="0"/>
        <c:axPos val="b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680094328"/>
        <c:crosses val="autoZero"/>
        <c:crossBetween val="between"/>
        <c:majorUnit val="6"/>
      </c:valAx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346568038362366E-2"/>
          <c:y val="2.6567917664001718E-2"/>
          <c:w val="0.8706927742726851"/>
          <c:h val="0.75594153896257876"/>
        </c:manualLayout>
      </c:layout>
      <c:lineChart>
        <c:grouping val="standard"/>
        <c:varyColors val="0"/>
        <c:ser>
          <c:idx val="0"/>
          <c:order val="0"/>
          <c:tx>
            <c:strRef>
              <c:f>'Curvas muertes'!$D$46</c:f>
              <c:strCache>
                <c:ptCount val="1"/>
                <c:pt idx="0">
                  <c:v>EE.UU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97"/>
              <c:layout>
                <c:manualLayout>
                  <c:x val="-6.3962974671165672E-3"/>
                  <c:y val="5.4855274939389241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4F-4876-8D1F-3FB4D33B39C9}"/>
                </c:ext>
              </c:extLst>
            </c:dLbl>
            <c:dLbl>
              <c:idx val="110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4F-4876-8D1F-3FB4D33B39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100" b="1" i="0" u="none" strike="noStrike" kern="1200" spc="-60" baseline="0">
                    <a:solidFill>
                      <a:srgbClr val="FF0000"/>
                    </a:solidFill>
                    <a:effectLst>
                      <a:glow rad="101600">
                        <a:prstClr val="white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'Curvas muertes'!$E$46:$DT$46</c:f>
              <c:numCache>
                <c:formatCode>#,##0</c:formatCode>
                <c:ptCount val="120"/>
                <c:pt idx="0">
                  <c:v>1.1175745862943378</c:v>
                </c:pt>
                <c:pt idx="1">
                  <c:v>1.3840350409692523</c:v>
                </c:pt>
                <c:pt idx="2">
                  <c:v>1.6514526080903003</c:v>
                </c:pt>
                <c:pt idx="3">
                  <c:v>1.9249852212267686</c:v>
                </c:pt>
                <c:pt idx="4">
                  <c:v>2.1710461698910599</c:v>
                </c:pt>
                <c:pt idx="5">
                  <c:v>2.3643910556019794</c:v>
                </c:pt>
                <c:pt idx="6">
                  <c:v>2.569595621114559</c:v>
                </c:pt>
                <c:pt idx="7">
                  <c:v>2.8167375815896643</c:v>
                </c:pt>
                <c:pt idx="8">
                  <c:v>3.0154847727227203</c:v>
                </c:pt>
                <c:pt idx="9">
                  <c:v>3.2234665699780152</c:v>
                </c:pt>
                <c:pt idx="10">
                  <c:v>3.3681380148566653</c:v>
                </c:pt>
                <c:pt idx="11">
                  <c:v>3.4913766895097784</c:v>
                </c:pt>
                <c:pt idx="12">
                  <c:v>3.6123956931395167</c:v>
                </c:pt>
                <c:pt idx="13">
                  <c:v>3.7389008286743275</c:v>
                </c:pt>
                <c:pt idx="14">
                  <c:v>3.8917677519514298</c:v>
                </c:pt>
                <c:pt idx="15">
                  <c:v>4.012055151022853</c:v>
                </c:pt>
                <c:pt idx="16">
                  <c:v>4.1175960670058886</c:v>
                </c:pt>
                <c:pt idx="17">
                  <c:v>4.2143051078382658</c:v>
                </c:pt>
                <c:pt idx="18">
                  <c:v>4.3000242086968647</c:v>
                </c:pt>
                <c:pt idx="19">
                  <c:v>4.3685387257140391</c:v>
                </c:pt>
                <c:pt idx="20">
                  <c:v>4.4347743705155169</c:v>
                </c:pt>
                <c:pt idx="21">
                  <c:v>4.5167277191651962</c:v>
                </c:pt>
                <c:pt idx="22">
                  <c:v>4.5963488834249464</c:v>
                </c:pt>
                <c:pt idx="23">
                  <c:v>4.6578749317246091</c:v>
                </c:pt>
                <c:pt idx="24">
                  <c:v>4.7292666890809461</c:v>
                </c:pt>
                <c:pt idx="25">
                  <c:v>4.7898646246608054</c:v>
                </c:pt>
                <c:pt idx="26">
                  <c:v>4.8189253563665355</c:v>
                </c:pt>
                <c:pt idx="27">
                  <c:v>4.8609918187253749</c:v>
                </c:pt>
                <c:pt idx="28">
                  <c:v>4.9154812445126179</c:v>
                </c:pt>
                <c:pt idx="29">
                  <c:v>4.9658492721274134</c:v>
                </c:pt>
                <c:pt idx="30">
                  <c:v>5.0134400915271744</c:v>
                </c:pt>
                <c:pt idx="31">
                  <c:v>5.0484697700099224</c:v>
                </c:pt>
                <c:pt idx="32">
                  <c:v>5.0914955248310516</c:v>
                </c:pt>
                <c:pt idx="33">
                  <c:v>5.1124699801216691</c:v>
                </c:pt>
                <c:pt idx="34">
                  <c:v>5.1365359133729251</c:v>
                </c:pt>
                <c:pt idx="35">
                  <c:v>5.1735439276361816</c:v>
                </c:pt>
                <c:pt idx="36">
                  <c:v>5.2173883548275848</c:v>
                </c:pt>
                <c:pt idx="37">
                  <c:v>5.2501924433136802</c:v>
                </c:pt>
                <c:pt idx="38">
                  <c:v>5.2806484806686189</c:v>
                </c:pt>
                <c:pt idx="39">
                  <c:v>5.3023215087486264</c:v>
                </c:pt>
                <c:pt idx="40">
                  <c:v>5.3219869469604166</c:v>
                </c:pt>
                <c:pt idx="41">
                  <c:v>5.3402016944946853</c:v>
                </c:pt>
                <c:pt idx="42">
                  <c:v>5.3708438465222867</c:v>
                </c:pt>
                <c:pt idx="43">
                  <c:v>5.4038289779073692</c:v>
                </c:pt>
                <c:pt idx="44">
                  <c:v>5.4334144383729308</c:v>
                </c:pt>
                <c:pt idx="45">
                  <c:v>5.4530812053333264</c:v>
                </c:pt>
                <c:pt idx="46">
                  <c:v>5.4737638699166968</c:v>
                </c:pt>
                <c:pt idx="47">
                  <c:v>5.4830118052207508</c:v>
                </c:pt>
                <c:pt idx="48">
                  <c:v>5.4974992109206813</c:v>
                </c:pt>
                <c:pt idx="49">
                  <c:v>5.5181897309129608</c:v>
                </c:pt>
                <c:pt idx="50">
                  <c:v>5.5390903117565671</c:v>
                </c:pt>
                <c:pt idx="51">
                  <c:v>5.5599584273531901</c:v>
                </c:pt>
                <c:pt idx="52">
                  <c:v>5.5787580088146838</c:v>
                </c:pt>
                <c:pt idx="53">
                  <c:v>5.5926068248904173</c:v>
                </c:pt>
                <c:pt idx="54">
                  <c:v>5.6016707541563573</c:v>
                </c:pt>
                <c:pt idx="55">
                  <c:v>5.6104432272703679</c:v>
                </c:pt>
                <c:pt idx="56">
                  <c:v>5.6276410928945557</c:v>
                </c:pt>
                <c:pt idx="57">
                  <c:v>5.6440244770560177</c:v>
                </c:pt>
                <c:pt idx="58">
                  <c:v>5.6572360837148938</c:v>
                </c:pt>
                <c:pt idx="59">
                  <c:v>5.6706086014512396</c:v>
                </c:pt>
                <c:pt idx="60">
                  <c:v>5.6820977459853035</c:v>
                </c:pt>
                <c:pt idx="61">
                  <c:v>5.6885808173664367</c:v>
                </c:pt>
                <c:pt idx="62">
                  <c:v>5.693700560936434</c:v>
                </c:pt>
                <c:pt idx="63">
                  <c:v>5.7007557645025377</c:v>
                </c:pt>
                <c:pt idx="64">
                  <c:v>5.7158435431311805</c:v>
                </c:pt>
                <c:pt idx="65">
                  <c:v>5.7276438195234149</c:v>
                </c:pt>
                <c:pt idx="66">
                  <c:v>5.7391412331680591</c:v>
                </c:pt>
                <c:pt idx="67">
                  <c:v>5.7482468518252219</c:v>
                </c:pt>
                <c:pt idx="68">
                  <c:v>5.7540576666561707</c:v>
                </c:pt>
                <c:pt idx="69">
                  <c:v>5.7613952407853093</c:v>
                </c:pt>
                <c:pt idx="70">
                  <c:v>5.7711490159561052</c:v>
                </c:pt>
                <c:pt idx="71">
                  <c:v>5.780351592380466</c:v>
                </c:pt>
                <c:pt idx="72">
                  <c:v>5.789950804580883</c:v>
                </c:pt>
                <c:pt idx="73">
                  <c:v>5.8006020593059775</c:v>
                </c:pt>
                <c:pt idx="74">
                  <c:v>5.8070441417685856</c:v>
                </c:pt>
                <c:pt idx="75">
                  <c:v>5.8110777393551594</c:v>
                </c:pt>
                <c:pt idx="76">
                  <c:v>5.8155545235527306</c:v>
                </c:pt>
                <c:pt idx="77">
                  <c:v>5.8242430961871658</c:v>
                </c:pt>
                <c:pt idx="78">
                  <c:v>5.8324850109991599</c:v>
                </c:pt>
                <c:pt idx="79">
                  <c:v>5.8402906256631226</c:v>
                </c:pt>
                <c:pt idx="80">
                  <c:v>5.8476957327645271</c:v>
                </c:pt>
                <c:pt idx="81">
                  <c:v>5.8543622792597034</c:v>
                </c:pt>
                <c:pt idx="82">
                  <c:v>5.8569231887434583</c:v>
                </c:pt>
                <c:pt idx="83">
                  <c:v>5.8603304352349923</c:v>
                </c:pt>
                <c:pt idx="84">
                  <c:v>5.867503660896384</c:v>
                </c:pt>
                <c:pt idx="85">
                  <c:v>5.8739294542698124</c:v>
                </c:pt>
                <c:pt idx="86">
                  <c:v>5.8799849716328092</c:v>
                </c:pt>
                <c:pt idx="87">
                  <c:v>5.8858109828246494</c:v>
                </c:pt>
                <c:pt idx="88">
                  <c:v>5.8908016984135623</c:v>
                </c:pt>
                <c:pt idx="89">
                  <c:v>5.892962742896823</c:v>
                </c:pt>
                <c:pt idx="90">
                  <c:v>5.8964821594614998</c:v>
                </c:pt>
                <c:pt idx="91">
                  <c:v>5.903343831936839</c:v>
                </c:pt>
                <c:pt idx="92">
                  <c:v>5.9095441017835766</c:v>
                </c:pt>
                <c:pt idx="93">
                  <c:v>5.9292285783554632</c:v>
                </c:pt>
                <c:pt idx="94">
                  <c:v>5.9342717040694861</c:v>
                </c:pt>
                <c:pt idx="95">
                  <c:v>5.9382624826980672</c:v>
                </c:pt>
                <c:pt idx="96">
                  <c:v>5.9403632067878487</c:v>
                </c:pt>
                <c:pt idx="97">
                  <c:v>5.9430384166645691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4F-4876-8D1F-3FB4D33B39C9}"/>
            </c:ext>
          </c:extLst>
        </c:ser>
        <c:ser>
          <c:idx val="1"/>
          <c:order val="1"/>
          <c:tx>
            <c:strRef>
              <c:f>'Curvas muertes'!$D$47</c:f>
              <c:strCache>
                <c:ptCount val="1"/>
                <c:pt idx="0">
                  <c:v>Alemania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95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4F-4876-8D1F-3FB4D33B39C9}"/>
                </c:ext>
              </c:extLst>
            </c:dLbl>
            <c:dLbl>
              <c:idx val="117"/>
              <c:layout>
                <c:manualLayout>
                  <c:x val="-5.3882110608942093E-3"/>
                  <c:y val="9.3686023096555427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14F-4876-8D1F-3FB4D33B39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100" b="1" i="0" u="none" strike="noStrike" kern="1200" spc="-60" baseline="0">
                    <a:solidFill>
                      <a:sysClr val="windowText" lastClr="000000"/>
                    </a:solidFill>
                    <a:effectLst>
                      <a:glow rad="101600">
                        <a:prstClr val="white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'Curvas muertes'!$E$47:$DT$47</c:f>
              <c:numCache>
                <c:formatCode>#,##0</c:formatCode>
                <c:ptCount val="120"/>
                <c:pt idx="0">
                  <c:v>1.1590123528343323</c:v>
                </c:pt>
                <c:pt idx="1">
                  <c:v>1.4065744314966881</c:v>
                </c:pt>
                <c:pt idx="2">
                  <c:v>1.6425014224365728</c:v>
                </c:pt>
                <c:pt idx="3">
                  <c:v>1.8502851185999276</c:v>
                </c:pt>
                <c:pt idx="4">
                  <c:v>2.0410140112298554</c:v>
                </c:pt>
                <c:pt idx="5">
                  <c:v>2.2246267237874302</c:v>
                </c:pt>
                <c:pt idx="6">
                  <c:v>2.3961373644771689</c:v>
                </c:pt>
                <c:pt idx="7">
                  <c:v>2.58117262714272</c:v>
                </c:pt>
                <c:pt idx="8">
                  <c:v>2.7224651520266097</c:v>
                </c:pt>
                <c:pt idx="9">
                  <c:v>2.8469360138868547</c:v>
                </c:pt>
                <c:pt idx="10">
                  <c:v>2.9394722668084543</c:v>
                </c:pt>
                <c:pt idx="11">
                  <c:v>3.0728458186939545</c:v>
                </c:pt>
                <c:pt idx="12">
                  <c:v>3.180634323625342</c:v>
                </c:pt>
                <c:pt idx="13">
                  <c:v>3.3335086790929958</c:v>
                </c:pt>
                <c:pt idx="14">
                  <c:v>3.4377191083675847</c:v>
                </c:pt>
                <c:pt idx="15">
                  <c:v>3.497282674221009</c:v>
                </c:pt>
                <c:pt idx="16">
                  <c:v>3.4860159731765243</c:v>
                </c:pt>
                <c:pt idx="17">
                  <c:v>3.5854378372667677</c:v>
                </c:pt>
                <c:pt idx="18">
                  <c:v>3.6407930232090409</c:v>
                </c:pt>
                <c:pt idx="19">
                  <c:v>3.6716216051716684</c:v>
                </c:pt>
                <c:pt idx="20">
                  <c:v>3.815572118099364</c:v>
                </c:pt>
                <c:pt idx="21">
                  <c:v>3.878729559802657</c:v>
                </c:pt>
                <c:pt idx="22">
                  <c:v>3.9501544829698614</c:v>
                </c:pt>
                <c:pt idx="23">
                  <c:v>3.9744434990615596</c:v>
                </c:pt>
                <c:pt idx="24">
                  <c:v>4.002527157851933</c:v>
                </c:pt>
                <c:pt idx="25">
                  <c:v>4.0609688493101519</c:v>
                </c:pt>
                <c:pt idx="26">
                  <c:v>4.0955352012104429</c:v>
                </c:pt>
                <c:pt idx="27">
                  <c:v>4.143255659257699</c:v>
                </c:pt>
                <c:pt idx="28">
                  <c:v>4.1978112907624023</c:v>
                </c:pt>
                <c:pt idx="29">
                  <c:v>4.2304564481240199</c:v>
                </c:pt>
                <c:pt idx="30">
                  <c:v>4.2505654010467335</c:v>
                </c:pt>
                <c:pt idx="31">
                  <c:v>4.2672704212467361</c:v>
                </c:pt>
                <c:pt idx="32">
                  <c:v>4.2920609818268032</c:v>
                </c:pt>
                <c:pt idx="33">
                  <c:v>4.32228836355202</c:v>
                </c:pt>
                <c:pt idx="34">
                  <c:v>4.3462312958806759</c:v>
                </c:pt>
                <c:pt idx="35">
                  <c:v>4.3700674129190622</c:v>
                </c:pt>
                <c:pt idx="36">
                  <c:v>4.3869852503562452</c:v>
                </c:pt>
                <c:pt idx="37">
                  <c:v>4.3982047362166616</c:v>
                </c:pt>
                <c:pt idx="38">
                  <c:v>4.4061006684517201</c:v>
                </c:pt>
                <c:pt idx="39">
                  <c:v>4.4244286221379499</c:v>
                </c:pt>
                <c:pt idx="40">
                  <c:v>4.4244286221379499</c:v>
                </c:pt>
                <c:pt idx="41">
                  <c:v>4.4639627864737763</c:v>
                </c:pt>
                <c:pt idx="42">
                  <c:v>4.4799173077556027</c:v>
                </c:pt>
                <c:pt idx="43">
                  <c:v>4.4957544391922637</c:v>
                </c:pt>
                <c:pt idx="44">
                  <c:v>4.5009340775737074</c:v>
                </c:pt>
                <c:pt idx="45">
                  <c:v>4.5035799317432508</c:v>
                </c:pt>
                <c:pt idx="46">
                  <c:v>4.5156614969509041</c:v>
                </c:pt>
                <c:pt idx="47">
                  <c:v>4.5256622296945412</c:v>
                </c:pt>
                <c:pt idx="48">
                  <c:v>4.5414327982278397</c:v>
                </c:pt>
                <c:pt idx="49">
                  <c:v>4.5443543627066942</c:v>
                </c:pt>
                <c:pt idx="50">
                  <c:v>4.5460019139316641</c:v>
                </c:pt>
                <c:pt idx="51">
                  <c:v>4.5511803277770939</c:v>
                </c:pt>
                <c:pt idx="52">
                  <c:v>4.5541991979943459</c:v>
                </c:pt>
                <c:pt idx="53">
                  <c:v>4.5593354448011292</c:v>
                </c:pt>
                <c:pt idx="54">
                  <c:v>4.5690346006675302</c:v>
                </c:pt>
                <c:pt idx="55">
                  <c:v>4.5768004332243866</c:v>
                </c:pt>
                <c:pt idx="56">
                  <c:v>4.5840189144368333</c:v>
                </c:pt>
                <c:pt idx="57">
                  <c:v>4.5870619452069308</c:v>
                </c:pt>
                <c:pt idx="58">
                  <c:v>4.5910646189965885</c:v>
                </c:pt>
                <c:pt idx="59">
                  <c:v>4.5937241950323475</c:v>
                </c:pt>
                <c:pt idx="60">
                  <c:v>4.5968582380990641</c:v>
                </c:pt>
                <c:pt idx="61">
                  <c:v>4.6044117779999736</c:v>
                </c:pt>
                <c:pt idx="62">
                  <c:v>4.611078469358163</c:v>
                </c:pt>
                <c:pt idx="63">
                  <c:v>4.6160494820801832</c:v>
                </c:pt>
                <c:pt idx="64">
                  <c:v>4.6200556144558664</c:v>
                </c:pt>
                <c:pt idx="65">
                  <c:v>4.6231083349198077</c:v>
                </c:pt>
                <c:pt idx="66">
                  <c:v>4.6242799812166986</c:v>
                </c:pt>
                <c:pt idx="67">
                  <c:v>4.6260348807603773</c:v>
                </c:pt>
                <c:pt idx="68">
                  <c:v>4.6269695694602753</c:v>
                </c:pt>
                <c:pt idx="69">
                  <c:v>4.6315137077777644</c:v>
                </c:pt>
                <c:pt idx="70">
                  <c:v>4.6353426850148622</c:v>
                </c:pt>
                <c:pt idx="71">
                  <c:v>4.638002722436009</c:v>
                </c:pt>
                <c:pt idx="72">
                  <c:v>4.6397337251185391</c:v>
                </c:pt>
                <c:pt idx="73">
                  <c:v>4.6411163731092886</c:v>
                </c:pt>
                <c:pt idx="74">
                  <c:v>4.6422671212224662</c:v>
                </c:pt>
                <c:pt idx="75">
                  <c:v>4.6469713924187692</c:v>
                </c:pt>
                <c:pt idx="76">
                  <c:v>4.6488012190958452</c:v>
                </c:pt>
                <c:pt idx="77">
                  <c:v>4.6510838039718614</c:v>
                </c:pt>
                <c:pt idx="78">
                  <c:v>4.6523370083512008</c:v>
                </c:pt>
                <c:pt idx="79">
                  <c:v>4.6534749238130848</c:v>
                </c:pt>
                <c:pt idx="80">
                  <c:v>4.6543843248078947</c:v>
                </c:pt>
                <c:pt idx="81">
                  <c:v>4.6550658332395427</c:v>
                </c:pt>
                <c:pt idx="82">
                  <c:v>4.6565408434349198</c:v>
                </c:pt>
                <c:pt idx="83">
                  <c:v>4.6600494204029603</c:v>
                </c:pt>
                <c:pt idx="84">
                  <c:v>4.6627573087776994</c:v>
                </c:pt>
                <c:pt idx="85">
                  <c:v>4.664108508172558</c:v>
                </c:pt>
                <c:pt idx="86">
                  <c:v>4.6650082945340188</c:v>
                </c:pt>
                <c:pt idx="87">
                  <c:v>4.6650082945340188</c:v>
                </c:pt>
                <c:pt idx="88">
                  <c:v>4.6654578842909453</c:v>
                </c:pt>
                <c:pt idx="89">
                  <c:v>4.6671420479405841</c:v>
                </c:pt>
                <c:pt idx="90">
                  <c:v>4.6687113790551749</c:v>
                </c:pt>
                <c:pt idx="91">
                  <c:v>4.670054562601643</c:v>
                </c:pt>
                <c:pt idx="92">
                  <c:v>4.672847080473316</c:v>
                </c:pt>
                <c:pt idx="93">
                  <c:v>4.6731816591860786</c:v>
                </c:pt>
                <c:pt idx="94">
                  <c:v>4.6731816591860786</c:v>
                </c:pt>
                <c:pt idx="95">
                  <c:v>4.6740733221965609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14F-4876-8D1F-3FB4D33B39C9}"/>
            </c:ext>
          </c:extLst>
        </c:ser>
        <c:ser>
          <c:idx val="2"/>
          <c:order val="2"/>
          <c:tx>
            <c:strRef>
              <c:f>'Curvas muertes'!$D$48</c:f>
              <c:strCache>
                <c:ptCount val="1"/>
                <c:pt idx="0">
                  <c:v>Italia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15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14F-4876-8D1F-3FB4D33B39C9}"/>
                </c:ext>
              </c:extLst>
            </c:dLbl>
            <c:dLbl>
              <c:idx val="126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14F-4876-8D1F-3FB4D33B39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100" b="1" i="0" u="none" strike="noStrike" kern="1200" spc="-60" baseline="0">
                    <a:solidFill>
                      <a:sysClr val="windowText" lastClr="000000"/>
                    </a:solidFill>
                    <a:effectLst>
                      <a:glow rad="101600">
                        <a:prstClr val="white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'Curvas muertes'!$E$48:$DT$48</c:f>
              <c:numCache>
                <c:formatCode>#,##0</c:formatCode>
                <c:ptCount val="120"/>
                <c:pt idx="0">
                  <c:v>1.1811925965761354</c:v>
                </c:pt>
                <c:pt idx="1">
                  <c:v>1.3490273214038475</c:v>
                </c:pt>
                <c:pt idx="2">
                  <c:v>1.8006222012395132</c:v>
                </c:pt>
                <c:pt idx="3">
                  <c:v>2.035715921924381</c:v>
                </c:pt>
                <c:pt idx="4">
                  <c:v>2.3452947303793601</c:v>
                </c:pt>
                <c:pt idx="5">
                  <c:v>2.6157935628618385</c:v>
                </c:pt>
                <c:pt idx="6">
                  <c:v>2.8216174959765743</c:v>
                </c:pt>
                <c:pt idx="7">
                  <c:v>3.0416064705422685</c:v>
                </c:pt>
                <c:pt idx="8">
                  <c:v>3.1710814638376692</c:v>
                </c:pt>
                <c:pt idx="9">
                  <c:v>3.3985183532334422</c:v>
                </c:pt>
                <c:pt idx="10">
                  <c:v>3.5749260136562269</c:v>
                </c:pt>
                <c:pt idx="11">
                  <c:v>3.7232341592699214</c:v>
                </c:pt>
                <c:pt idx="12">
                  <c:v>3.8969960810821012</c:v>
                </c:pt>
                <c:pt idx="13">
                  <c:v>4.0309890864217595</c:v>
                </c:pt>
                <c:pt idx="14">
                  <c:v>4.2000066775893519</c:v>
                </c:pt>
                <c:pt idx="15">
                  <c:v>4.3795548816112335</c:v>
                </c:pt>
                <c:pt idx="16">
                  <c:v>4.5061190542464864</c:v>
                </c:pt>
                <c:pt idx="17">
                  <c:v>4.6102552999735025</c:v>
                </c:pt>
                <c:pt idx="18">
                  <c:v>4.7256036186756551</c:v>
                </c:pt>
                <c:pt idx="19">
                  <c:v>4.8210470873838753</c:v>
                </c:pt>
                <c:pt idx="20">
                  <c:v>4.9117058983095152</c:v>
                </c:pt>
                <c:pt idx="21">
                  <c:v>5.0177478615830911</c:v>
                </c:pt>
                <c:pt idx="22">
                  <c:v>5.1106265988630133</c:v>
                </c:pt>
                <c:pt idx="23">
                  <c:v>5.183343943619775</c:v>
                </c:pt>
                <c:pt idx="24">
                  <c:v>5.2559730817268919</c:v>
                </c:pt>
                <c:pt idx="25">
                  <c:v>5.325696138351085</c:v>
                </c:pt>
                <c:pt idx="26">
                  <c:v>5.3825460613125404</c:v>
                </c:pt>
                <c:pt idx="27">
                  <c:v>5.4387115417981384</c:v>
                </c:pt>
                <c:pt idx="28">
                  <c:v>5.492298287577607</c:v>
                </c:pt>
                <c:pt idx="29">
                  <c:v>5.5376410743967739</c:v>
                </c:pt>
                <c:pt idx="30">
                  <c:v>5.5712453115581706</c:v>
                </c:pt>
                <c:pt idx="31">
                  <c:v>5.6104974964891374</c:v>
                </c:pt>
                <c:pt idx="32">
                  <c:v>5.646400312470516</c:v>
                </c:pt>
                <c:pt idx="33">
                  <c:v>5.6775558384547971</c:v>
                </c:pt>
                <c:pt idx="34">
                  <c:v>5.711497006754751</c:v>
                </c:pt>
                <c:pt idx="35">
                  <c:v>5.7422040089092041</c:v>
                </c:pt>
                <c:pt idx="36">
                  <c:v>5.7745162387914917</c:v>
                </c:pt>
                <c:pt idx="37">
                  <c:v>5.7964136260318124</c:v>
                </c:pt>
                <c:pt idx="38">
                  <c:v>5.8244602567646506</c:v>
                </c:pt>
                <c:pt idx="39">
                  <c:v>5.8534519819646169</c:v>
                </c:pt>
                <c:pt idx="40">
                  <c:v>5.8805186277142276</c:v>
                </c:pt>
                <c:pt idx="41">
                  <c:v>5.9044841704485043</c:v>
                </c:pt>
                <c:pt idx="42">
                  <c:v>5.9300894878422516</c:v>
                </c:pt>
                <c:pt idx="43">
                  <c:v>5.9510595419137644</c:v>
                </c:pt>
                <c:pt idx="44">
                  <c:v>5.9695300053705251</c:v>
                </c:pt>
                <c:pt idx="45">
                  <c:v>5.9885367315154028</c:v>
                </c:pt>
                <c:pt idx="46">
                  <c:v>6.0104399081146509</c:v>
                </c:pt>
                <c:pt idx="47">
                  <c:v>6.0280142047565004</c:v>
                </c:pt>
                <c:pt idx="48">
                  <c:v>6.0463423237608005</c:v>
                </c:pt>
                <c:pt idx="49">
                  <c:v>6.0626476657851418</c:v>
                </c:pt>
                <c:pt idx="50">
                  <c:v>6.0785019126375275</c:v>
                </c:pt>
                <c:pt idx="51">
                  <c:v>6.0883081313712166</c:v>
                </c:pt>
                <c:pt idx="52">
                  <c:v>6.1007287979407918</c:v>
                </c:pt>
                <c:pt idx="53">
                  <c:v>6.1147896891990747</c:v>
                </c:pt>
                <c:pt idx="54">
                  <c:v>6.1265265292947939</c:v>
                </c:pt>
                <c:pt idx="55">
                  <c:v>6.136769390505437</c:v>
                </c:pt>
                <c:pt idx="56">
                  <c:v>6.1463419063535101</c:v>
                </c:pt>
                <c:pt idx="57">
                  <c:v>6.1629896409532563</c:v>
                </c:pt>
                <c:pt idx="58">
                  <c:v>6.1690319554092197</c:v>
                </c:pt>
                <c:pt idx="59">
                  <c:v>6.1757604109988646</c:v>
                </c:pt>
                <c:pt idx="60">
                  <c:v>6.1838434772364623</c:v>
                </c:pt>
                <c:pt idx="61">
                  <c:v>6.1963523269281708</c:v>
                </c:pt>
                <c:pt idx="62">
                  <c:v>6.2055405475668115</c:v>
                </c:pt>
                <c:pt idx="63">
                  <c:v>6.2136191832356804</c:v>
                </c:pt>
                <c:pt idx="64">
                  <c:v>6.22002226802097</c:v>
                </c:pt>
                <c:pt idx="65">
                  <c:v>6.2254361111186034</c:v>
                </c:pt>
                <c:pt idx="66">
                  <c:v>6.2312763534972335</c:v>
                </c:pt>
                <c:pt idx="67">
                  <c:v>6.2368562544306423</c:v>
                </c:pt>
                <c:pt idx="68">
                  <c:v>6.2431448734426525</c:v>
                </c:pt>
                <c:pt idx="69">
                  <c:v>6.2515324118103148</c:v>
                </c:pt>
                <c:pt idx="70">
                  <c:v>6.25921767304781</c:v>
                </c:pt>
                <c:pt idx="71">
                  <c:v>6.264046237176589</c:v>
                </c:pt>
                <c:pt idx="72">
                  <c:v>6.2686009088691668</c:v>
                </c:pt>
                <c:pt idx="73">
                  <c:v>6.2716987756977183</c:v>
                </c:pt>
                <c:pt idx="74">
                  <c:v>6.2767474027264019</c:v>
                </c:pt>
                <c:pt idx="75">
                  <c:v>6.2817397385576257</c:v>
                </c:pt>
                <c:pt idx="76">
                  <c:v>6.2865533741174886</c:v>
                </c:pt>
                <c:pt idx="77">
                  <c:v>6.2905471123372365</c:v>
                </c:pt>
                <c:pt idx="78">
                  <c:v>6.2941889887133389</c:v>
                </c:pt>
                <c:pt idx="79">
                  <c:v>6.2957152405358672</c:v>
                </c:pt>
                <c:pt idx="80">
                  <c:v>6.2985174719696486</c:v>
                </c:pt>
                <c:pt idx="81">
                  <c:v>6.3008871413249672</c:v>
                </c:pt>
                <c:pt idx="82">
                  <c:v>6.3044311497596963</c:v>
                </c:pt>
                <c:pt idx="83">
                  <c:v>6.3065455070278862</c:v>
                </c:pt>
                <c:pt idx="84">
                  <c:v>6.3091671354447785</c:v>
                </c:pt>
                <c:pt idx="85">
                  <c:v>6.3125020241429324</c:v>
                </c:pt>
                <c:pt idx="86">
                  <c:v>6.3147490477833177</c:v>
                </c:pt>
                <c:pt idx="87">
                  <c:v>6.3165430383975201</c:v>
                </c:pt>
                <c:pt idx="88">
                  <c:v>6.3181847072984212</c:v>
                </c:pt>
                <c:pt idx="89">
                  <c:v>6.320299975251328</c:v>
                </c:pt>
                <c:pt idx="90">
                  <c:v>6.3229155213998762</c:v>
                </c:pt>
                <c:pt idx="91">
                  <c:v>6.3254354225302283</c:v>
                </c:pt>
                <c:pt idx="92">
                  <c:v>6.3275649708061783</c:v>
                </c:pt>
                <c:pt idx="93">
                  <c:v>6.3291296622465252</c:v>
                </c:pt>
                <c:pt idx="94">
                  <c:v>6.3310452869574014</c:v>
                </c:pt>
                <c:pt idx="95">
                  <c:v>6.3333685782519655</c:v>
                </c:pt>
                <c:pt idx="96">
                  <c:v>6.3354520040389657</c:v>
                </c:pt>
                <c:pt idx="97">
                  <c:v>6.3370044127806082</c:v>
                </c:pt>
                <c:pt idx="98">
                  <c:v>6.3386420794721063</c:v>
                </c:pt>
                <c:pt idx="99">
                  <c:v>6.3409186550861438</c:v>
                </c:pt>
                <c:pt idx="100">
                  <c:v>6.3422005944861288</c:v>
                </c:pt>
                <c:pt idx="101">
                  <c:v>6.3429573323998829</c:v>
                </c:pt>
                <c:pt idx="102">
                  <c:v>6.3439460494747273</c:v>
                </c:pt>
                <c:pt idx="103">
                  <c:v>6.3451950874422911</c:v>
                </c:pt>
                <c:pt idx="104">
                  <c:v>6.3471091856456709</c:v>
                </c:pt>
                <c:pt idx="105">
                  <c:v>6.34847002552271</c:v>
                </c:pt>
                <c:pt idx="106">
                  <c:v>6.3498868044675367</c:v>
                </c:pt>
                <c:pt idx="107">
                  <c:v>6.3505800053502428</c:v>
                </c:pt>
                <c:pt idx="108">
                  <c:v>6.3512438722548836</c:v>
                </c:pt>
                <c:pt idx="109">
                  <c:v>6.3517631130211791</c:v>
                </c:pt>
                <c:pt idx="110">
                  <c:v>6.3508686972890827</c:v>
                </c:pt>
                <c:pt idx="111">
                  <c:v>6.3518496269427649</c:v>
                </c:pt>
                <c:pt idx="112">
                  <c:v>6.3527143547515275</c:v>
                </c:pt>
                <c:pt idx="113">
                  <c:v>6.3529448226022822</c:v>
                </c:pt>
                <c:pt idx="114">
                  <c:v>6.3535783354521049</c:v>
                </c:pt>
                <c:pt idx="115">
                  <c:v>6.3537510420528047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14F-4876-8D1F-3FB4D33B39C9}"/>
            </c:ext>
          </c:extLst>
        </c:ser>
        <c:ser>
          <c:idx val="3"/>
          <c:order val="3"/>
          <c:tx>
            <c:strRef>
              <c:f>'Curvas muertes'!$D$49</c:f>
              <c:strCache>
                <c:ptCount val="1"/>
                <c:pt idx="0">
                  <c:v>España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08"/>
              <c:layout>
                <c:manualLayout>
                  <c:x val="-1.2792594934233134E-2"/>
                  <c:y val="-2.194210997575569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14F-4876-8D1F-3FB4D33B39C9}"/>
                </c:ext>
              </c:extLst>
            </c:dLbl>
            <c:dLbl>
              <c:idx val="118"/>
              <c:layout>
                <c:manualLayout>
                  <c:x val="1.2123474887011872E-2"/>
                  <c:y val="-4.6843011548277714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14F-4876-8D1F-3FB4D33B39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100" b="1" i="0" u="none" strike="noStrike" kern="1200" spc="-60" baseline="0">
                    <a:solidFill>
                      <a:sysClr val="windowText" lastClr="000000"/>
                    </a:solidFill>
                    <a:effectLst>
                      <a:glow rad="101600">
                        <a:prstClr val="white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'Curvas muertes'!$E$49:$DT$49</c:f>
              <c:numCache>
                <c:formatCode>#,##0</c:formatCode>
                <c:ptCount val="120"/>
                <c:pt idx="0">
                  <c:v>1.0454327386654609</c:v>
                </c:pt>
                <c:pt idx="1">
                  <c:v>1.4280831690074538</c:v>
                </c:pt>
                <c:pt idx="2">
                  <c:v>1.8215102985561393</c:v>
                </c:pt>
                <c:pt idx="3">
                  <c:v>1.9898943475063124</c:v>
                </c:pt>
                <c:pt idx="4">
                  <c:v>2.4336050346095517</c:v>
                </c:pt>
                <c:pt idx="5">
                  <c:v>2.5896301292311601</c:v>
                </c:pt>
                <c:pt idx="6">
                  <c:v>2.8765093112343507</c:v>
                </c:pt>
                <c:pt idx="7">
                  <c:v>3.1049400654444796</c:v>
                </c:pt>
                <c:pt idx="8">
                  <c:v>3.3812926205443787</c:v>
                </c:pt>
                <c:pt idx="9">
                  <c:v>3.6349477416087335</c:v>
                </c:pt>
                <c:pt idx="10">
                  <c:v>3.9005192207180879</c:v>
                </c:pt>
                <c:pt idx="11">
                  <c:v>4.0953113755894091</c:v>
                </c:pt>
                <c:pt idx="12">
                  <c:v>4.3567438012523869</c:v>
                </c:pt>
                <c:pt idx="13">
                  <c:v>4.5364570787174099</c:v>
                </c:pt>
                <c:pt idx="14">
                  <c:v>4.6995027881135361</c:v>
                </c:pt>
                <c:pt idx="15">
                  <c:v>4.8515938496336002</c:v>
                </c:pt>
                <c:pt idx="16">
                  <c:v>4.9802025807887675</c:v>
                </c:pt>
                <c:pt idx="17">
                  <c:v>5.1061349844693265</c:v>
                </c:pt>
                <c:pt idx="18">
                  <c:v>5.1986607645417875</c:v>
                </c:pt>
                <c:pt idx="19">
                  <c:v>5.3021646427806992</c:v>
                </c:pt>
                <c:pt idx="20">
                  <c:v>5.3996321537496268</c:v>
                </c:pt>
                <c:pt idx="21">
                  <c:v>5.478574080352546</c:v>
                </c:pt>
                <c:pt idx="22">
                  <c:v>5.5433190902609306</c:v>
                </c:pt>
                <c:pt idx="23">
                  <c:v>5.5997843889392644</c:v>
                </c:pt>
                <c:pt idx="24">
                  <c:v>5.653680889622513</c:v>
                </c:pt>
                <c:pt idx="25">
                  <c:v>5.705105349982051</c:v>
                </c:pt>
                <c:pt idx="26">
                  <c:v>5.7569253835106675</c:v>
                </c:pt>
                <c:pt idx="27">
                  <c:v>5.8002536991579579</c:v>
                </c:pt>
                <c:pt idx="28">
                  <c:v>5.8404773402977321</c:v>
                </c:pt>
                <c:pt idx="29">
                  <c:v>5.872602965265683</c:v>
                </c:pt>
                <c:pt idx="30">
                  <c:v>5.9082713922086185</c:v>
                </c:pt>
                <c:pt idx="31">
                  <c:v>5.9395623763976326</c:v>
                </c:pt>
                <c:pt idx="32">
                  <c:v>5.9563169289410789</c:v>
                </c:pt>
                <c:pt idx="33">
                  <c:v>5.991790129289484</c:v>
                </c:pt>
                <c:pt idx="34">
                  <c:v>6.0237208855440887</c:v>
                </c:pt>
                <c:pt idx="35">
                  <c:v>6.0586711579801689</c:v>
                </c:pt>
                <c:pt idx="36">
                  <c:v>6.0607188550372939</c:v>
                </c:pt>
                <c:pt idx="37">
                  <c:v>6.0809684604218734</c:v>
                </c:pt>
                <c:pt idx="38">
                  <c:v>6.1002887563317039</c:v>
                </c:pt>
                <c:pt idx="39">
                  <c:v>6.1207005344453842</c:v>
                </c:pt>
                <c:pt idx="40">
                  <c:v>6.140934253404958</c:v>
                </c:pt>
                <c:pt idx="41">
                  <c:v>6.1609923630789831</c:v>
                </c:pt>
                <c:pt idx="42">
                  <c:v>6.1774202968182159</c:v>
                </c:pt>
                <c:pt idx="43">
                  <c:v>6.1940631324169919</c:v>
                </c:pt>
                <c:pt idx="44">
                  <c:v>6.2065600406932848</c:v>
                </c:pt>
                <c:pt idx="45">
                  <c:v>6.2207325285592505</c:v>
                </c:pt>
                <c:pt idx="46">
                  <c:v>6.2334484128845533</c:v>
                </c:pt>
                <c:pt idx="47">
                  <c:v>6.2522859036032328</c:v>
                </c:pt>
                <c:pt idx="48">
                  <c:v>6.2632655706255154</c:v>
                </c:pt>
                <c:pt idx="49">
                  <c:v>6.2632655706255154</c:v>
                </c:pt>
                <c:pt idx="50">
                  <c:v>6.2857067355635827</c:v>
                </c:pt>
                <c:pt idx="51">
                  <c:v>6.2922193469391301</c:v>
                </c:pt>
                <c:pt idx="52">
                  <c:v>6.2986898185000069</c:v>
                </c:pt>
                <c:pt idx="53">
                  <c:v>6.3059389245182276</c:v>
                </c:pt>
                <c:pt idx="54">
                  <c:v>6.3154202467592162</c:v>
                </c:pt>
                <c:pt idx="55">
                  <c:v>6.3236241173712546</c:v>
                </c:pt>
                <c:pt idx="56">
                  <c:v>6.3323698050729895</c:v>
                </c:pt>
                <c:pt idx="57">
                  <c:v>6.339153088941309</c:v>
                </c:pt>
                <c:pt idx="58">
                  <c:v>6.3445392674272805</c:v>
                </c:pt>
                <c:pt idx="59">
                  <c:v>6.3491490385436418</c:v>
                </c:pt>
                <c:pt idx="60">
                  <c:v>6.3557083942023711</c:v>
                </c:pt>
                <c:pt idx="61">
                  <c:v>6.3625202078954883</c:v>
                </c:pt>
                <c:pt idx="62">
                  <c:v>6.3704945266796358</c:v>
                </c:pt>
                <c:pt idx="63">
                  <c:v>6.3755328724965965</c:v>
                </c:pt>
                <c:pt idx="64">
                  <c:v>6.3793131830579393</c:v>
                </c:pt>
                <c:pt idx="65">
                  <c:v>6.3793131830579393</c:v>
                </c:pt>
                <c:pt idx="66">
                  <c:v>6.3845961595946878</c:v>
                </c:pt>
                <c:pt idx="67">
                  <c:v>6.3870832299198712</c:v>
                </c:pt>
                <c:pt idx="68">
                  <c:v>6.391035378203509</c:v>
                </c:pt>
                <c:pt idx="69">
                  <c:v>6.3928982432546597</c:v>
                </c:pt>
                <c:pt idx="70">
                  <c:v>6.4172241493021955</c:v>
                </c:pt>
                <c:pt idx="71">
                  <c:v>6.418969167718692</c:v>
                </c:pt>
                <c:pt idx="72">
                  <c:v>6.4215462194670474</c:v>
                </c:pt>
                <c:pt idx="73">
                  <c:v>6.3525086295941238</c:v>
                </c:pt>
                <c:pt idx="74">
                  <c:v>6.3629997269102283</c:v>
                </c:pt>
                <c:pt idx="75">
                  <c:v>6.3629997269102283</c:v>
                </c:pt>
                <c:pt idx="76">
                  <c:v>6.3630734786618657</c:v>
                </c:pt>
                <c:pt idx="77">
                  <c:v>6.3631472249745835</c:v>
                </c:pt>
                <c:pt idx="78">
                  <c:v>6.3632947012864678</c:v>
                </c:pt>
                <c:pt idx="79">
                  <c:v>6.3633684312872383</c:v>
                </c:pt>
                <c:pt idx="80">
                  <c:v>6.3633684312872383</c:v>
                </c:pt>
                <c:pt idx="81">
                  <c:v>6.3633684312872383</c:v>
                </c:pt>
                <c:pt idx="82">
                  <c:v>6.3634052942491817</c:v>
                </c:pt>
                <c:pt idx="83">
                  <c:v>6.363589588678483</c:v>
                </c:pt>
                <c:pt idx="84">
                  <c:v>6.3636264434889611</c:v>
                </c:pt>
                <c:pt idx="85">
                  <c:v>6.3636632969412128</c:v>
                </c:pt>
                <c:pt idx="86">
                  <c:v>6.3637001490353367</c:v>
                </c:pt>
                <c:pt idx="87">
                  <c:v>6.3637001490353367</c:v>
                </c:pt>
                <c:pt idx="88">
                  <c:v>6.3637001490353367</c:v>
                </c:pt>
                <c:pt idx="89">
                  <c:v>6.3637001490353367</c:v>
                </c:pt>
                <c:pt idx="90">
                  <c:v>6.3637001490353367</c:v>
                </c:pt>
                <c:pt idx="91">
                  <c:v>6.3637001490353367</c:v>
                </c:pt>
                <c:pt idx="92">
                  <c:v>6.3637001490353367</c:v>
                </c:pt>
                <c:pt idx="93">
                  <c:v>6.3637001490353367</c:v>
                </c:pt>
                <c:pt idx="94">
                  <c:v>6.3637001490353367</c:v>
                </c:pt>
                <c:pt idx="95">
                  <c:v>6.3637001490353367</c:v>
                </c:pt>
                <c:pt idx="96">
                  <c:v>6.3637001490353367</c:v>
                </c:pt>
                <c:pt idx="97">
                  <c:v>6.3637001490353367</c:v>
                </c:pt>
                <c:pt idx="98">
                  <c:v>6.4062305889916127</c:v>
                </c:pt>
                <c:pt idx="99">
                  <c:v>6.4064777772267112</c:v>
                </c:pt>
                <c:pt idx="100">
                  <c:v>6.4065130848443337</c:v>
                </c:pt>
                <c:pt idx="101">
                  <c:v>6.406548391215372</c:v>
                </c:pt>
                <c:pt idx="102">
                  <c:v>6.4065836963399141</c:v>
                </c:pt>
                <c:pt idx="103">
                  <c:v>6.4066543028498639</c:v>
                </c:pt>
                <c:pt idx="104">
                  <c:v>6.4067602032682691</c:v>
                </c:pt>
                <c:pt idx="105">
                  <c:v>6.4070425495678789</c:v>
                </c:pt>
                <c:pt idx="106">
                  <c:v>6.4071484088809516</c:v>
                </c:pt>
                <c:pt idx="107">
                  <c:v>6.4072189755311815</c:v>
                </c:pt>
                <c:pt idx="108">
                  <c:v>6.4073248161705578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114F-4876-8D1F-3FB4D33B39C9}"/>
            </c:ext>
          </c:extLst>
        </c:ser>
        <c:ser>
          <c:idx val="4"/>
          <c:order val="4"/>
          <c:tx>
            <c:strRef>
              <c:f>'Curvas muertes'!$D$50</c:f>
              <c:strCache>
                <c:ptCount val="1"/>
                <c:pt idx="0">
                  <c:v>Francia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102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14F-4876-8D1F-3FB4D33B39C9}"/>
                </c:ext>
              </c:extLst>
            </c:dLbl>
            <c:dLbl>
              <c:idx val="119"/>
              <c:layout>
                <c:manualLayout>
                  <c:x val="-2.6941055304471047E-3"/>
                  <c:y val="9.3686023096555427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14F-4876-8D1F-3FB4D33B39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100" b="1" i="0" u="none" strike="noStrike" kern="1200" spc="-60" baseline="0">
                    <a:solidFill>
                      <a:sysClr val="windowText" lastClr="000000"/>
                    </a:solidFill>
                    <a:effectLst>
                      <a:glow rad="101600">
                        <a:prstClr val="white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'Curvas muertes'!$E$50:$DT$50</c:f>
              <c:numCache>
                <c:formatCode>#,##0</c:formatCode>
                <c:ptCount val="120"/>
                <c:pt idx="0">
                  <c:v>1.3144775607856687</c:v>
                </c:pt>
                <c:pt idx="1">
                  <c:v>1.9306637002094857</c:v>
                </c:pt>
                <c:pt idx="2">
                  <c:v>2.1529179673388112</c:v>
                </c:pt>
                <c:pt idx="3">
                  <c:v>2.3346462283574274</c:v>
                </c:pt>
                <c:pt idx="4">
                  <c:v>2.5783485066926737</c:v>
                </c:pt>
                <c:pt idx="5">
                  <c:v>2.824481576231582</c:v>
                </c:pt>
                <c:pt idx="6">
                  <c:v>3.015101935840232</c:v>
                </c:pt>
                <c:pt idx="7">
                  <c:v>3.2574439337969685</c:v>
                </c:pt>
                <c:pt idx="8">
                  <c:v>3.4198154467690842</c:v>
                </c:pt>
                <c:pt idx="9">
                  <c:v>3.5681490251987422</c:v>
                </c:pt>
                <c:pt idx="10">
                  <c:v>3.6869878751299106</c:v>
                </c:pt>
                <c:pt idx="11">
                  <c:v>3.8357518547445437</c:v>
                </c:pt>
                <c:pt idx="12">
                  <c:v>3.9884842957863578</c:v>
                </c:pt>
                <c:pt idx="13">
                  <c:v>4.211457523200874</c:v>
                </c:pt>
                <c:pt idx="14">
                  <c:v>4.4131600401256543</c:v>
                </c:pt>
                <c:pt idx="15">
                  <c:v>4.6020499169401043</c:v>
                </c:pt>
                <c:pt idx="16">
                  <c:v>4.7520425866186988</c:v>
                </c:pt>
                <c:pt idx="17">
                  <c:v>4.8183157135684782</c:v>
                </c:pt>
                <c:pt idx="18">
                  <c:v>4.9164578650578399</c:v>
                </c:pt>
                <c:pt idx="19">
                  <c:v>5.0640300499715982</c:v>
                </c:pt>
                <c:pt idx="20">
                  <c:v>5.115086097008307</c:v>
                </c:pt>
                <c:pt idx="21">
                  <c:v>5.2314266845498709</c:v>
                </c:pt>
                <c:pt idx="22">
                  <c:v>5.3091609274619493</c:v>
                </c:pt>
                <c:pt idx="23">
                  <c:v>5.3561561448082466</c:v>
                </c:pt>
                <c:pt idx="24">
                  <c:v>5.3959133737077911</c:v>
                </c:pt>
                <c:pt idx="25">
                  <c:v>5.4350191739742675</c:v>
                </c:pt>
                <c:pt idx="26">
                  <c:v>5.4835961480393669</c:v>
                </c:pt>
                <c:pt idx="27">
                  <c:v>5.5710529451629878</c:v>
                </c:pt>
                <c:pt idx="28">
                  <c:v>5.614027973635312</c:v>
                </c:pt>
                <c:pt idx="29">
                  <c:v>5.6556071809785919</c:v>
                </c:pt>
                <c:pt idx="30">
                  <c:v>5.6894319206729955</c:v>
                </c:pt>
                <c:pt idx="31">
                  <c:v>5.7094854172528677</c:v>
                </c:pt>
                <c:pt idx="32">
                  <c:v>5.736832240846522</c:v>
                </c:pt>
                <c:pt idx="33">
                  <c:v>5.7624402735099745</c:v>
                </c:pt>
                <c:pt idx="34">
                  <c:v>5.7883009151110398</c:v>
                </c:pt>
                <c:pt idx="35">
                  <c:v>5.8122274981529234</c:v>
                </c:pt>
                <c:pt idx="36">
                  <c:v>5.8298941171721852</c:v>
                </c:pt>
                <c:pt idx="37">
                  <c:v>5.846368807262424</c:v>
                </c:pt>
                <c:pt idx="38">
                  <c:v>5.8570278229082895</c:v>
                </c:pt>
                <c:pt idx="39">
                  <c:v>5.8759925243441042</c:v>
                </c:pt>
                <c:pt idx="40">
                  <c:v>5.8916461676446881</c:v>
                </c:pt>
                <c:pt idx="41">
                  <c:v>5.9095558421134848</c:v>
                </c:pt>
                <c:pt idx="42">
                  <c:v>5.9214978860619212</c:v>
                </c:pt>
                <c:pt idx="43">
                  <c:v>5.9304126420836489</c:v>
                </c:pt>
                <c:pt idx="44">
                  <c:v>5.9371480404264574</c:v>
                </c:pt>
                <c:pt idx="45">
                  <c:v>5.9425923706124939</c:v>
                </c:pt>
                <c:pt idx="46">
                  <c:v>5.9547447427431797</c:v>
                </c:pt>
                <c:pt idx="47">
                  <c:v>5.9677714141431881</c:v>
                </c:pt>
                <c:pt idx="48">
                  <c:v>5.9784600277036528</c:v>
                </c:pt>
                <c:pt idx="49">
                  <c:v>5.9853044696511661</c:v>
                </c:pt>
                <c:pt idx="50">
                  <c:v>5.994625417056036</c:v>
                </c:pt>
                <c:pt idx="51">
                  <c:v>5.9976370656354545</c:v>
                </c:pt>
                <c:pt idx="52">
                  <c:v>6.0002980570938709</c:v>
                </c:pt>
                <c:pt idx="53">
                  <c:v>6.0102329768494318</c:v>
                </c:pt>
                <c:pt idx="54">
                  <c:v>6.0231917988452537</c:v>
                </c:pt>
                <c:pt idx="55">
                  <c:v>6.0261927458392464</c:v>
                </c:pt>
                <c:pt idx="56">
                  <c:v>6.0390207386301071</c:v>
                </c:pt>
                <c:pt idx="57">
                  <c:v>6.0428117977398808</c:v>
                </c:pt>
                <c:pt idx="58">
                  <c:v>6.0427390281284383</c:v>
                </c:pt>
                <c:pt idx="59">
                  <c:v>6.0635877443990616</c:v>
                </c:pt>
                <c:pt idx="60">
                  <c:v>6.0682451166075619</c:v>
                </c:pt>
                <c:pt idx="61">
                  <c:v>6.060518396188332</c:v>
                </c:pt>
                <c:pt idx="62">
                  <c:v>6.0643714155822597</c:v>
                </c:pt>
                <c:pt idx="63">
                  <c:v>6.0673224763717775</c:v>
                </c:pt>
                <c:pt idx="64">
                  <c:v>6.0699462191902249</c:v>
                </c:pt>
                <c:pt idx="65">
                  <c:v>6.0714676701692518</c:v>
                </c:pt>
                <c:pt idx="66">
                  <c:v>6.0726337274381743</c:v>
                </c:pt>
                <c:pt idx="67">
                  <c:v>6.07580699009673</c:v>
                </c:pt>
                <c:pt idx="68">
                  <c:v>6.0783734829710321</c:v>
                </c:pt>
                <c:pt idx="69">
                  <c:v>6.080688217634834</c:v>
                </c:pt>
                <c:pt idx="70">
                  <c:v>6.0829626556921426</c:v>
                </c:pt>
                <c:pt idx="71">
                  <c:v>6.0847784888551164</c:v>
                </c:pt>
                <c:pt idx="72">
                  <c:v>6.0867651406072811</c:v>
                </c:pt>
                <c:pt idx="73">
                  <c:v>6.0878439456744111</c:v>
                </c:pt>
                <c:pt idx="74">
                  <c:v>6.0888173509311772</c:v>
                </c:pt>
                <c:pt idx="75">
                  <c:v>6.0925284451062325</c:v>
                </c:pt>
                <c:pt idx="76">
                  <c:v>6.0953286474441457</c:v>
                </c:pt>
                <c:pt idx="77">
                  <c:v>6.0968119945605697</c:v>
                </c:pt>
                <c:pt idx="78">
                  <c:v>6.0983963988461403</c:v>
                </c:pt>
                <c:pt idx="79">
                  <c:v>6.09946273539353</c:v>
                </c:pt>
                <c:pt idx="80">
                  <c:v>6.0999095706047042</c:v>
                </c:pt>
                <c:pt idx="81">
                  <c:v>6.101729219880248</c:v>
                </c:pt>
                <c:pt idx="82">
                  <c:v>6.1046064268659723</c:v>
                </c:pt>
                <c:pt idx="83">
                  <c:v>6.1053927920192352</c:v>
                </c:pt>
                <c:pt idx="84">
                  <c:v>6.1063151279856926</c:v>
                </c:pt>
                <c:pt idx="85">
                  <c:v>6.1072707268434359</c:v>
                </c:pt>
                <c:pt idx="86">
                  <c:v>6.1080890853983307</c:v>
                </c:pt>
                <c:pt idx="87">
                  <c:v>6.1083276472125325</c:v>
                </c:pt>
                <c:pt idx="88">
                  <c:v>6.10931536889158</c:v>
                </c:pt>
                <c:pt idx="89">
                  <c:v>6.1130191397542992</c:v>
                </c:pt>
                <c:pt idx="90">
                  <c:v>6.1139683567216316</c:v>
                </c:pt>
                <c:pt idx="91">
                  <c:v>6.114916673530491</c:v>
                </c:pt>
                <c:pt idx="92">
                  <c:v>6.1153904949086995</c:v>
                </c:pt>
                <c:pt idx="93">
                  <c:v>6.1158640918865306</c:v>
                </c:pt>
                <c:pt idx="94">
                  <c:v>6.1160669933785528</c:v>
                </c:pt>
                <c:pt idx="95">
                  <c:v>6.1167768245699454</c:v>
                </c:pt>
                <c:pt idx="96">
                  <c:v>6.1187009732217303</c:v>
                </c:pt>
                <c:pt idx="97">
                  <c:v>6.1190044480103625</c:v>
                </c:pt>
                <c:pt idx="98">
                  <c:v>6.1196448147264366</c:v>
                </c:pt>
                <c:pt idx="99">
                  <c:v>6.1204867782349623</c:v>
                </c:pt>
                <c:pt idx="100">
                  <c:v>6.1204531133020366</c:v>
                </c:pt>
                <c:pt idx="101">
                  <c:v>6.1204531133020366</c:v>
                </c:pt>
                <c:pt idx="102">
                  <c:v>6.121529829422208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114F-4876-8D1F-3FB4D33B39C9}"/>
            </c:ext>
          </c:extLst>
        </c:ser>
        <c:ser>
          <c:idx val="5"/>
          <c:order val="5"/>
          <c:tx>
            <c:strRef>
              <c:f>'Curvas muertes'!$D$51</c:f>
              <c:strCache>
                <c:ptCount val="1"/>
                <c:pt idx="0">
                  <c:v>Bélgica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101"/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14F-4876-8D1F-3FB4D33B39C9}"/>
                </c:ext>
              </c:extLst>
            </c:dLbl>
            <c:dLbl>
              <c:idx val="116"/>
              <c:layout>
                <c:manualLayout>
                  <c:x val="-3.0210999375264506E-2"/>
                  <c:y val="-1.7548609306599867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14F-4876-8D1F-3FB4D33B39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100" b="1" i="0" u="none" strike="noStrike" kern="1200" spc="-60" baseline="0">
                    <a:solidFill>
                      <a:sysClr val="windowText" lastClr="000000"/>
                    </a:solidFill>
                    <a:effectLst>
                      <a:glow rad="101600">
                        <a:prstClr val="white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'Curvas muertes'!$E$51:$DT$51</c:f>
              <c:numCache>
                <c:formatCode>#,##0</c:formatCode>
                <c:ptCount val="120"/>
                <c:pt idx="0">
                  <c:v>1.1608171888723684</c:v>
                </c:pt>
                <c:pt idx="1">
                  <c:v>1.75459189561911</c:v>
                </c:pt>
                <c:pt idx="2">
                  <c:v>1.8673873897644544</c:v>
                </c:pt>
                <c:pt idx="3">
                  <c:v>2.0272360907063502</c:v>
                </c:pt>
                <c:pt idx="4">
                  <c:v>2.3539203209614006</c:v>
                </c:pt>
                <c:pt idx="5">
                  <c:v>2.7316828265202289</c:v>
                </c:pt>
                <c:pt idx="6">
                  <c:v>2.9435268225805054</c:v>
                </c:pt>
                <c:pt idx="7">
                  <c:v>3.2163259643405762</c:v>
                </c:pt>
                <c:pt idx="8">
                  <c:v>3.4163673331614408</c:v>
                </c:pt>
                <c:pt idx="9">
                  <c:v>3.6160073663318917</c:v>
                </c:pt>
                <c:pt idx="10">
                  <c:v>3.7901751213989137</c:v>
                </c:pt>
                <c:pt idx="11">
                  <c:v>4.1080970790404123</c:v>
                </c:pt>
                <c:pt idx="12">
                  <c:v>4.2689124306134039</c:v>
                </c:pt>
                <c:pt idx="13">
                  <c:v>4.468594495248615</c:v>
                </c:pt>
                <c:pt idx="14">
                  <c:v>4.5913109400229546</c:v>
                </c:pt>
                <c:pt idx="15">
                  <c:v>4.7068556408437807</c:v>
                </c:pt>
                <c:pt idx="16">
                  <c:v>4.8271470028596273</c:v>
                </c:pt>
                <c:pt idx="17">
                  <c:v>4.9474608117521965</c:v>
                </c:pt>
                <c:pt idx="18">
                  <c:v>5.1681503741048394</c:v>
                </c:pt>
                <c:pt idx="19">
                  <c:v>5.2641304210772297</c:v>
                </c:pt>
                <c:pt idx="20">
                  <c:v>5.3831032248692017</c:v>
                </c:pt>
                <c:pt idx="21">
                  <c:v>5.5625802059349825</c:v>
                </c:pt>
                <c:pt idx="22">
                  <c:v>5.6654201577749133</c:v>
                </c:pt>
                <c:pt idx="23">
                  <c:v>5.7385884006723451</c:v>
                </c:pt>
                <c:pt idx="24">
                  <c:v>5.8194000434087592</c:v>
                </c:pt>
                <c:pt idx="25">
                  <c:v>5.8824482154807809</c:v>
                </c:pt>
                <c:pt idx="26">
                  <c:v>5.948308931654414</c:v>
                </c:pt>
                <c:pt idx="27">
                  <c:v>6.0380755185738888</c:v>
                </c:pt>
                <c:pt idx="28">
                  <c:v>6.0991723611077928</c:v>
                </c:pt>
                <c:pt idx="29">
                  <c:v>6.1538204711542051</c:v>
                </c:pt>
                <c:pt idx="30">
                  <c:v>6.1951338175252655</c:v>
                </c:pt>
                <c:pt idx="31">
                  <c:v>6.2203284435432398</c:v>
                </c:pt>
                <c:pt idx="32">
                  <c:v>6.2490806355370987</c:v>
                </c:pt>
                <c:pt idx="33">
                  <c:v>6.2921541781144947</c:v>
                </c:pt>
                <c:pt idx="34">
                  <c:v>6.3279170859262797</c:v>
                </c:pt>
                <c:pt idx="35">
                  <c:v>6.3566228309537802</c:v>
                </c:pt>
                <c:pt idx="36">
                  <c:v>6.3916367048287288</c:v>
                </c:pt>
                <c:pt idx="37">
                  <c:v>6.416903911561711</c:v>
                </c:pt>
                <c:pt idx="38">
                  <c:v>6.4327073311525851</c:v>
                </c:pt>
                <c:pt idx="39">
                  <c:v>6.4497664874517309</c:v>
                </c:pt>
                <c:pt idx="40">
                  <c:v>6.4726909001977804</c:v>
                </c:pt>
                <c:pt idx="41">
                  <c:v>6.4850130170198916</c:v>
                </c:pt>
                <c:pt idx="42">
                  <c:v>6.4992644185811095</c:v>
                </c:pt>
                <c:pt idx="43">
                  <c:v>6.5072810118109317</c:v>
                </c:pt>
                <c:pt idx="44">
                  <c:v>6.5174034635443805</c:v>
                </c:pt>
                <c:pt idx="45">
                  <c:v>6.5275506840465853</c:v>
                </c:pt>
                <c:pt idx="46">
                  <c:v>6.5390940995527895</c:v>
                </c:pt>
                <c:pt idx="47">
                  <c:v>6.5785978603151296</c:v>
                </c:pt>
                <c:pt idx="48">
                  <c:v>6.5876703828530498</c:v>
                </c:pt>
                <c:pt idx="49">
                  <c:v>6.6001882600560995</c:v>
                </c:pt>
                <c:pt idx="50">
                  <c:v>6.6072050120352648</c:v>
                </c:pt>
                <c:pt idx="51">
                  <c:v>6.615907277314407</c:v>
                </c:pt>
                <c:pt idx="52">
                  <c:v>6.62178185505676</c:v>
                </c:pt>
                <c:pt idx="53">
                  <c:v>6.6279646088945077</c:v>
                </c:pt>
                <c:pt idx="54">
                  <c:v>6.6372807408038792</c:v>
                </c:pt>
                <c:pt idx="55">
                  <c:v>6.6440428538018148</c:v>
                </c:pt>
                <c:pt idx="56">
                  <c:v>6.650313168825722</c:v>
                </c:pt>
                <c:pt idx="57">
                  <c:v>6.6554345338381999</c:v>
                </c:pt>
                <c:pt idx="58">
                  <c:v>6.6606402829815723</c:v>
                </c:pt>
                <c:pt idx="59">
                  <c:v>6.663728747823483</c:v>
                </c:pt>
                <c:pt idx="60">
                  <c:v>6.6668077034117745</c:v>
                </c:pt>
                <c:pt idx="61">
                  <c:v>6.6714084344977111</c:v>
                </c:pt>
                <c:pt idx="62">
                  <c:v>6.6753351411138828</c:v>
                </c:pt>
                <c:pt idx="63">
                  <c:v>6.6781615371687195</c:v>
                </c:pt>
                <c:pt idx="64">
                  <c:v>6.6808717128207542</c:v>
                </c:pt>
                <c:pt idx="65">
                  <c:v>6.68551610200839</c:v>
                </c:pt>
                <c:pt idx="66">
                  <c:v>6.6889584461993632</c:v>
                </c:pt>
                <c:pt idx="67">
                  <c:v>6.6913182027379046</c:v>
                </c:pt>
                <c:pt idx="68">
                  <c:v>6.6945271048389454</c:v>
                </c:pt>
                <c:pt idx="69">
                  <c:v>6.6970868331990578</c:v>
                </c:pt>
                <c:pt idx="70">
                  <c:v>6.7015506518556469</c:v>
                </c:pt>
                <c:pt idx="71">
                  <c:v>6.7039867066535281</c:v>
                </c:pt>
                <c:pt idx="72">
                  <c:v>6.7054666223570347</c:v>
                </c:pt>
                <c:pt idx="73">
                  <c:v>6.7074715826656712</c:v>
                </c:pt>
                <c:pt idx="74">
                  <c:v>6.7094725311506735</c:v>
                </c:pt>
                <c:pt idx="75">
                  <c:v>6.7112594659826081</c:v>
                </c:pt>
                <c:pt idx="76">
                  <c:v>6.7139862636868646</c:v>
                </c:pt>
                <c:pt idx="77">
                  <c:v>6.715869700468386</c:v>
                </c:pt>
                <c:pt idx="78">
                  <c:v>6.7173321471930505</c:v>
                </c:pt>
                <c:pt idx="79">
                  <c:v>6.7188966846699438</c:v>
                </c:pt>
                <c:pt idx="80">
                  <c:v>6.7200424584529133</c:v>
                </c:pt>
                <c:pt idx="81">
                  <c:v>6.7213948643807591</c:v>
                </c:pt>
                <c:pt idx="82">
                  <c:v>6.7224339334684275</c:v>
                </c:pt>
                <c:pt idx="83">
                  <c:v>6.7231606399629058</c:v>
                </c:pt>
                <c:pt idx="84">
                  <c:v>6.7241978768570609</c:v>
                </c:pt>
                <c:pt idx="85">
                  <c:v>6.7246124705611754</c:v>
                </c:pt>
                <c:pt idx="86">
                  <c:v>6.7251304710907585</c:v>
                </c:pt>
                <c:pt idx="87">
                  <c:v>6.7257517177456538</c:v>
                </c:pt>
                <c:pt idx="88">
                  <c:v>6.7259587142274526</c:v>
                </c:pt>
                <c:pt idx="89">
                  <c:v>6.7271997941261263</c:v>
                </c:pt>
                <c:pt idx="90">
                  <c:v>6.7280263258396751</c:v>
                </c:pt>
                <c:pt idx="91">
                  <c:v>6.7292648439048959</c:v>
                </c:pt>
                <c:pt idx="92">
                  <c:v>6.7293679845372401</c:v>
                </c:pt>
                <c:pt idx="93">
                  <c:v>6.7293679845372401</c:v>
                </c:pt>
                <c:pt idx="94">
                  <c:v>6.7293679845372401</c:v>
                </c:pt>
                <c:pt idx="95">
                  <c:v>6.7311197496304747</c:v>
                </c:pt>
                <c:pt idx="96">
                  <c:v>6.7320459138335451</c:v>
                </c:pt>
                <c:pt idx="97">
                  <c:v>6.732457267191875</c:v>
                </c:pt>
                <c:pt idx="98">
                  <c:v>6.7329712210501329</c:v>
                </c:pt>
                <c:pt idx="99">
                  <c:v>6.7330739801315573</c:v>
                </c:pt>
                <c:pt idx="100">
                  <c:v>6.7330739801315573</c:v>
                </c:pt>
                <c:pt idx="101">
                  <c:v>6.7330739801315573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114F-4876-8D1F-3FB4D33B39C9}"/>
            </c:ext>
          </c:extLst>
        </c:ser>
        <c:ser>
          <c:idx val="6"/>
          <c:order val="6"/>
          <c:tx>
            <c:strRef>
              <c:f>'Curvas muertes'!$D$52</c:f>
              <c:strCache>
                <c:ptCount val="1"/>
                <c:pt idx="0">
                  <c:v>Inglaterra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01"/>
              <c:layout>
                <c:manualLayout>
                  <c:x val="-7.2160979865765057E-2"/>
                  <c:y val="-1.8931980754869054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14F-4876-8D1F-3FB4D33B39C9}"/>
                </c:ext>
              </c:extLst>
            </c:dLbl>
            <c:dLbl>
              <c:idx val="114"/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14F-4876-8D1F-3FB4D33B39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100" b="1" i="0" u="none" strike="noStrike" kern="1200" spc="-60" baseline="0">
                    <a:solidFill>
                      <a:sysClr val="windowText" lastClr="000000"/>
                    </a:solidFill>
                    <a:effectLst>
                      <a:glow rad="101600">
                        <a:prstClr val="white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'Curvas muertes'!$E$52:$DT$52</c:f>
              <c:numCache>
                <c:formatCode>#,##0</c:formatCode>
                <c:ptCount val="120"/>
                <c:pt idx="0">
                  <c:v>1.0500418982789774</c:v>
                </c:pt>
                <c:pt idx="1">
                  <c:v>1.3036446570778957</c:v>
                </c:pt>
                <c:pt idx="2">
                  <c:v>1.4346729194842998</c:v>
                </c:pt>
                <c:pt idx="3">
                  <c:v>1.665506127703928</c:v>
                </c:pt>
                <c:pt idx="4">
                  <c:v>2.012665186794131</c:v>
                </c:pt>
                <c:pt idx="5">
                  <c:v>2.3246556997224537</c:v>
                </c:pt>
                <c:pt idx="6">
                  <c:v>2.5586907315878324</c:v>
                </c:pt>
                <c:pt idx="7">
                  <c:v>2.8392207209135409</c:v>
                </c:pt>
                <c:pt idx="8">
                  <c:v>3.0649449188212423</c:v>
                </c:pt>
                <c:pt idx="9">
                  <c:v>3.2021636628774841</c:v>
                </c:pt>
                <c:pt idx="10">
                  <c:v>3.404358334033271</c:v>
                </c:pt>
                <c:pt idx="11">
                  <c:v>3.5757705425872328</c:v>
                </c:pt>
                <c:pt idx="12">
                  <c:v>3.8197269243343457</c:v>
                </c:pt>
                <c:pt idx="13">
                  <c:v>4.0108945380093362</c:v>
                </c:pt>
                <c:pt idx="14">
                  <c:v>4.1853119743439136</c:v>
                </c:pt>
                <c:pt idx="15">
                  <c:v>4.3426279726262011</c:v>
                </c:pt>
                <c:pt idx="16">
                  <c:v>4.4589415003032249</c:v>
                </c:pt>
                <c:pt idx="17">
                  <c:v>4.5513800106266498</c:v>
                </c:pt>
                <c:pt idx="18">
                  <c:v>4.7009678771914505</c:v>
                </c:pt>
                <c:pt idx="19">
                  <c:v>4.8305932440456116</c:v>
                </c:pt>
                <c:pt idx="20">
                  <c:v>4.9525351029754683</c:v>
                </c:pt>
                <c:pt idx="21">
                  <c:v>5.0657745729314243</c:v>
                </c:pt>
                <c:pt idx="22">
                  <c:v>5.1408579056975254</c:v>
                </c:pt>
                <c:pt idx="23">
                  <c:v>5.1983180241709288</c:v>
                </c:pt>
                <c:pt idx="24">
                  <c:v>5.2571166604185811</c:v>
                </c:pt>
                <c:pt idx="25">
                  <c:v>5.3341970862122166</c:v>
                </c:pt>
                <c:pt idx="26">
                  <c:v>5.3923064361644979</c:v>
                </c:pt>
                <c:pt idx="27">
                  <c:v>5.4590216011082795</c:v>
                </c:pt>
                <c:pt idx="28">
                  <c:v>5.5160092639045768</c:v>
                </c:pt>
                <c:pt idx="29">
                  <c:v>5.579977387192713</c:v>
                </c:pt>
                <c:pt idx="30">
                  <c:v>5.6072772243237656</c:v>
                </c:pt>
                <c:pt idx="31">
                  <c:v>5.6370586118310841</c:v>
                </c:pt>
                <c:pt idx="32">
                  <c:v>5.6967595887371978</c:v>
                </c:pt>
                <c:pt idx="33">
                  <c:v>5.7373145249036153</c:v>
                </c:pt>
                <c:pt idx="34">
                  <c:v>5.7712524798419826</c:v>
                </c:pt>
                <c:pt idx="35">
                  <c:v>5.8163486153933937</c:v>
                </c:pt>
                <c:pt idx="36">
                  <c:v>5.852667682442986</c:v>
                </c:pt>
                <c:pt idx="37">
                  <c:v>5.8702818933492029</c:v>
                </c:pt>
                <c:pt idx="38">
                  <c:v>5.8842352240915963</c:v>
                </c:pt>
                <c:pt idx="39">
                  <c:v>5.9208224621902641</c:v>
                </c:pt>
                <c:pt idx="40">
                  <c:v>5.9517593833913001</c:v>
                </c:pt>
                <c:pt idx="41">
                  <c:v>5.9772582302807695</c:v>
                </c:pt>
                <c:pt idx="42">
                  <c:v>6.0044885931342691</c:v>
                </c:pt>
                <c:pt idx="43">
                  <c:v>6.026811189303384</c:v>
                </c:pt>
                <c:pt idx="44">
                  <c:v>6.0379465713458229</c:v>
                </c:pt>
                <c:pt idx="45">
                  <c:v>6.0480201087863135</c:v>
                </c:pt>
                <c:pt idx="46">
                  <c:v>6.0718516384480745</c:v>
                </c:pt>
                <c:pt idx="47">
                  <c:v>6.093666529713567</c:v>
                </c:pt>
                <c:pt idx="48">
                  <c:v>6.1114291031277039</c:v>
                </c:pt>
                <c:pt idx="49">
                  <c:v>6.1316703529002323</c:v>
                </c:pt>
                <c:pt idx="50">
                  <c:v>6.1426846617405184</c:v>
                </c:pt>
                <c:pt idx="51">
                  <c:v>6.1511333737662381</c:v>
                </c:pt>
                <c:pt idx="52">
                  <c:v>6.1577041107986128</c:v>
                </c:pt>
                <c:pt idx="53">
                  <c:v>6.1770694178516692</c:v>
                </c:pt>
                <c:pt idx="54">
                  <c:v>6.1920671184383824</c:v>
                </c:pt>
                <c:pt idx="55">
                  <c:v>6.2048816650521612</c:v>
                </c:pt>
                <c:pt idx="56">
                  <c:v>6.2162407175543644</c:v>
                </c:pt>
                <c:pt idx="57">
                  <c:v>6.2299123490571713</c:v>
                </c:pt>
                <c:pt idx="58">
                  <c:v>6.2348326217833412</c:v>
                </c:pt>
                <c:pt idx="59">
                  <c:v>6.2394414558430809</c:v>
                </c:pt>
                <c:pt idx="60">
                  <c:v>6.2549827812368175</c:v>
                </c:pt>
                <c:pt idx="61">
                  <c:v>6.2652017455247551</c:v>
                </c:pt>
                <c:pt idx="62">
                  <c:v>6.2746239432938653</c:v>
                </c:pt>
                <c:pt idx="63">
                  <c:v>6.2843154666546779</c:v>
                </c:pt>
                <c:pt idx="64">
                  <c:v>6.2920343422268319</c:v>
                </c:pt>
                <c:pt idx="65">
                  <c:v>6.295246627887745</c:v>
                </c:pt>
                <c:pt idx="66">
                  <c:v>6.2985299010828859</c:v>
                </c:pt>
                <c:pt idx="67">
                  <c:v>6.3021533873762374</c:v>
                </c:pt>
                <c:pt idx="68">
                  <c:v>6.3132127152137283</c:v>
                </c:pt>
                <c:pt idx="69">
                  <c:v>6.3232264780546119</c:v>
                </c:pt>
                <c:pt idx="70">
                  <c:v>6.3317530698852487</c:v>
                </c:pt>
                <c:pt idx="71">
                  <c:v>6.337371282397549</c:v>
                </c:pt>
                <c:pt idx="72">
                  <c:v>6.3403115043817078</c:v>
                </c:pt>
                <c:pt idx="73">
                  <c:v>6.3546538453124244</c:v>
                </c:pt>
                <c:pt idx="74">
                  <c:v>6.3629177227800451</c:v>
                </c:pt>
                <c:pt idx="75">
                  <c:v>6.3719952469635972</c:v>
                </c:pt>
                <c:pt idx="76">
                  <c:v>6.3764155876954121</c:v>
                </c:pt>
                <c:pt idx="77">
                  <c:v>6.3853222766503892</c:v>
                </c:pt>
                <c:pt idx="78">
                  <c:v>6.3903764211454517</c:v>
                </c:pt>
                <c:pt idx="79">
                  <c:v>6.3922774919958787</c:v>
                </c:pt>
                <c:pt idx="80">
                  <c:v>6.3936331904497363</c:v>
                </c:pt>
                <c:pt idx="81">
                  <c:v>6.400653346919241</c:v>
                </c:pt>
                <c:pt idx="82">
                  <c:v>6.40662817295099</c:v>
                </c:pt>
                <c:pt idx="83">
                  <c:v>6.4102929142714666</c:v>
                </c:pt>
                <c:pt idx="84">
                  <c:v>6.4151745092723766</c:v>
                </c:pt>
                <c:pt idx="85">
                  <c:v>6.4195284605595093</c:v>
                </c:pt>
                <c:pt idx="86">
                  <c:v>6.4203921842216509</c:v>
                </c:pt>
                <c:pt idx="87">
                  <c:v>6.421303083917878</c:v>
                </c:pt>
                <c:pt idx="88">
                  <c:v>6.4268702687166606</c:v>
                </c:pt>
                <c:pt idx="89">
                  <c:v>6.4312448744900994</c:v>
                </c:pt>
                <c:pt idx="90">
                  <c:v>6.43444237605972</c:v>
                </c:pt>
                <c:pt idx="91">
                  <c:v>6.4385250257735178</c:v>
                </c:pt>
                <c:pt idx="92">
                  <c:v>6.4415350221671881</c:v>
                </c:pt>
                <c:pt idx="93">
                  <c:v>6.4425441631922675</c:v>
                </c:pt>
                <c:pt idx="94">
                  <c:v>6.4428959496849485</c:v>
                </c:pt>
                <c:pt idx="95">
                  <c:v>6.4494400167904935</c:v>
                </c:pt>
                <c:pt idx="96">
                  <c:v>6.4530210828442351</c:v>
                </c:pt>
                <c:pt idx="97">
                  <c:v>6.4564737168773263</c:v>
                </c:pt>
                <c:pt idx="98">
                  <c:v>6.4607209879313565</c:v>
                </c:pt>
                <c:pt idx="99">
                  <c:v>6.4630217435937967</c:v>
                </c:pt>
                <c:pt idx="100">
                  <c:v>6.4638487214962979</c:v>
                </c:pt>
                <c:pt idx="101">
                  <c:v>6.4644226096038704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114F-4876-8D1F-3FB4D33B39C9}"/>
            </c:ext>
          </c:extLst>
        </c:ser>
        <c:ser>
          <c:idx val="7"/>
          <c:order val="7"/>
          <c:tx>
            <c:strRef>
              <c:f>'Curvas muertes'!$D$53</c:f>
              <c:strCache>
                <c:ptCount val="1"/>
                <c:pt idx="0">
                  <c:v>Suecia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97"/>
              <c:layout>
                <c:manualLayout>
                  <c:x val="-6.3962974671165672E-3"/>
                  <c:y val="-8.2282912409083978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14F-4876-8D1F-3FB4D33B39C9}"/>
                </c:ext>
              </c:extLst>
            </c:dLbl>
            <c:dLbl>
              <c:idx val="117"/>
              <c:layout>
                <c:manualLayout>
                  <c:x val="6.7352638261177619E-3"/>
                  <c:y val="-9.3686023096555427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14F-4876-8D1F-3FB4D33B39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100" b="1" i="0" u="none" strike="noStrike" kern="1200" spc="-60" baseline="0">
                    <a:solidFill>
                      <a:sysClr val="windowText" lastClr="000000"/>
                    </a:solidFill>
                    <a:effectLst>
                      <a:glow rad="101600">
                        <a:prstClr val="white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'Curvas muertes'!$E$53:$DT$53</c:f>
              <c:numCache>
                <c:formatCode>#,##0</c:formatCode>
                <c:ptCount val="120"/>
                <c:pt idx="0">
                  <c:v>1.2710756970753911</c:v>
                </c:pt>
                <c:pt idx="1">
                  <c:v>1.8146911436643727</c:v>
                </c:pt>
                <c:pt idx="2">
                  <c:v>2.0313621804729647</c:v>
                </c:pt>
                <c:pt idx="3">
                  <c:v>2.3415171087768045</c:v>
                </c:pt>
                <c:pt idx="4">
                  <c:v>2.3415171087768045</c:v>
                </c:pt>
                <c:pt idx="5">
                  <c:v>2.3880371244116971</c:v>
                </c:pt>
                <c:pt idx="6">
                  <c:v>2.6711633803276174</c:v>
                </c:pt>
                <c:pt idx="7">
                  <c:v>2.8805136095094914</c:v>
                </c:pt>
                <c:pt idx="8">
                  <c:v>3.1640203105507916</c:v>
                </c:pt>
                <c:pt idx="9">
                  <c:v>3.4176565415928555</c:v>
                </c:pt>
                <c:pt idx="10">
                  <c:v>3.5680897450199813</c:v>
                </c:pt>
                <c:pt idx="11">
                  <c:v>3.6091351782630965</c:v>
                </c:pt>
                <c:pt idx="12">
                  <c:v>3.6815181859258503</c:v>
                </c:pt>
                <c:pt idx="13">
                  <c:v>3.8550732495076221</c:v>
                </c:pt>
                <c:pt idx="14">
                  <c:v>4.0693727760253795</c:v>
                </c:pt>
                <c:pt idx="15">
                  <c:v>4.2198910508416301</c:v>
                </c:pt>
                <c:pt idx="16">
                  <c:v>4.3633799802541287</c:v>
                </c:pt>
                <c:pt idx="17">
                  <c:v>4.4560499702679106</c:v>
                </c:pt>
                <c:pt idx="18">
                  <c:v>4.4754017409288602</c:v>
                </c:pt>
                <c:pt idx="19">
                  <c:v>4.488839793090901</c:v>
                </c:pt>
                <c:pt idx="20">
                  <c:v>4.5108428809749679</c:v>
                </c:pt>
                <c:pt idx="21">
                  <c:v>4.6277792277389196</c:v>
                </c:pt>
                <c:pt idx="22">
                  <c:v>4.7801304745939603</c:v>
                </c:pt>
                <c:pt idx="23">
                  <c:v>4.8827440787979901</c:v>
                </c:pt>
                <c:pt idx="24">
                  <c:v>4.9317842742226308</c:v>
                </c:pt>
                <c:pt idx="25">
                  <c:v>5.0080837208920208</c:v>
                </c:pt>
                <c:pt idx="26">
                  <c:v>5.0270944540269555</c:v>
                </c:pt>
                <c:pt idx="27">
                  <c:v>5.0527368846402938</c:v>
                </c:pt>
                <c:pt idx="28">
                  <c:v>5.163462727986678</c:v>
                </c:pt>
                <c:pt idx="29">
                  <c:v>5.2564524220262765</c:v>
                </c:pt>
                <c:pt idx="30">
                  <c:v>5.2989044760229023</c:v>
                </c:pt>
                <c:pt idx="31">
                  <c:v>5.3617096799009563</c:v>
                </c:pt>
                <c:pt idx="32">
                  <c:v>5.3801264066871877</c:v>
                </c:pt>
                <c:pt idx="33">
                  <c:v>5.3810383994544564</c:v>
                </c:pt>
                <c:pt idx="34">
                  <c:v>5.4168524329297627</c:v>
                </c:pt>
                <c:pt idx="35">
                  <c:v>5.4518527650697992</c:v>
                </c:pt>
                <c:pt idx="36">
                  <c:v>5.4962860653636803</c:v>
                </c:pt>
                <c:pt idx="37">
                  <c:v>5.5454243179510838</c:v>
                </c:pt>
                <c:pt idx="38">
                  <c:v>5.5710031127570208</c:v>
                </c:pt>
                <c:pt idx="39">
                  <c:v>5.5770159080238049</c:v>
                </c:pt>
                <c:pt idx="40">
                  <c:v>5.5807556281638897</c:v>
                </c:pt>
                <c:pt idx="41">
                  <c:v>5.6137982817902428</c:v>
                </c:pt>
                <c:pt idx="42">
                  <c:v>5.6440335566560629</c:v>
                </c:pt>
                <c:pt idx="43">
                  <c:v>5.6740616971732765</c:v>
                </c:pt>
                <c:pt idx="44">
                  <c:v>5.7071695530195488</c:v>
                </c:pt>
                <c:pt idx="45">
                  <c:v>5.7506196699460732</c:v>
                </c:pt>
                <c:pt idx="46">
                  <c:v>5.7646933971577354</c:v>
                </c:pt>
                <c:pt idx="47">
                  <c:v>5.766244987849154</c:v>
                </c:pt>
                <c:pt idx="48">
                  <c:v>5.7758114857417118</c:v>
                </c:pt>
                <c:pt idx="49">
                  <c:v>5.7931661609191769</c:v>
                </c:pt>
                <c:pt idx="50">
                  <c:v>5.8365806266710507</c:v>
                </c:pt>
                <c:pt idx="51">
                  <c:v>5.8563265822945514</c:v>
                </c:pt>
                <c:pt idx="52">
                  <c:v>5.8889427138578894</c:v>
                </c:pt>
                <c:pt idx="53">
                  <c:v>5.8965930243943516</c:v>
                </c:pt>
                <c:pt idx="54">
                  <c:v>5.897953013724055</c:v>
                </c:pt>
                <c:pt idx="55">
                  <c:v>5.9031041705663512</c:v>
                </c:pt>
                <c:pt idx="56">
                  <c:v>5.9151994665237098</c:v>
                </c:pt>
                <c:pt idx="57">
                  <c:v>5.9384379033199304</c:v>
                </c:pt>
                <c:pt idx="58">
                  <c:v>5.9488249091969294</c:v>
                </c:pt>
                <c:pt idx="59">
                  <c:v>5.9626783888357897</c:v>
                </c:pt>
                <c:pt idx="60">
                  <c:v>5.979604396050636</c:v>
                </c:pt>
                <c:pt idx="61">
                  <c:v>5.9811062736796261</c:v>
                </c:pt>
                <c:pt idx="62">
                  <c:v>5.9888302438106287</c:v>
                </c:pt>
                <c:pt idx="63">
                  <c:v>6.0123780573880623</c:v>
                </c:pt>
                <c:pt idx="64">
                  <c:v>6.035147165649339</c:v>
                </c:pt>
                <c:pt idx="65">
                  <c:v>6.045988657650577</c:v>
                </c:pt>
                <c:pt idx="66">
                  <c:v>6.0654878827020111</c:v>
                </c:pt>
                <c:pt idx="67">
                  <c:v>6.0757795687385583</c:v>
                </c:pt>
                <c:pt idx="68">
                  <c:v>6.0757795687385583</c:v>
                </c:pt>
                <c:pt idx="69">
                  <c:v>6.0775981643750345</c:v>
                </c:pt>
                <c:pt idx="70">
                  <c:v>6.0922529188083727</c:v>
                </c:pt>
                <c:pt idx="71">
                  <c:v>6.1086794812847849</c:v>
                </c:pt>
                <c:pt idx="72">
                  <c:v>6.113073161463614</c:v>
                </c:pt>
                <c:pt idx="73">
                  <c:v>6.1298108633710244</c:v>
                </c:pt>
                <c:pt idx="74">
                  <c:v>6.1334687480305545</c:v>
                </c:pt>
                <c:pt idx="75">
                  <c:v>6.1341128704360779</c:v>
                </c:pt>
                <c:pt idx="76">
                  <c:v>6.1415971350302501</c:v>
                </c:pt>
                <c:pt idx="77">
                  <c:v>6.1464850419035431</c:v>
                </c:pt>
                <c:pt idx="78">
                  <c:v>6.16288574593682</c:v>
                </c:pt>
                <c:pt idx="79">
                  <c:v>6.1668403769622984</c:v>
                </c:pt>
                <c:pt idx="80">
                  <c:v>6.1751151449058277</c:v>
                </c:pt>
                <c:pt idx="81">
                  <c:v>6.1792269928044323</c:v>
                </c:pt>
                <c:pt idx="82">
                  <c:v>6.1792269928044323</c:v>
                </c:pt>
                <c:pt idx="83">
                  <c:v>6.1827088191586386</c:v>
                </c:pt>
                <c:pt idx="84">
                  <c:v>6.1924749191599062</c:v>
                </c:pt>
                <c:pt idx="85">
                  <c:v>6.2129165127019119</c:v>
                </c:pt>
                <c:pt idx="86">
                  <c:v>6.2152941639111896</c:v>
                </c:pt>
                <c:pt idx="87">
                  <c:v>6.2255324892180468</c:v>
                </c:pt>
                <c:pt idx="88">
                  <c:v>6.2263157279500794</c:v>
                </c:pt>
                <c:pt idx="89">
                  <c:v>6.2267071173875603</c:v>
                </c:pt>
                <c:pt idx="90">
                  <c:v>6.2288570253787512</c:v>
                </c:pt>
                <c:pt idx="91">
                  <c:v>6.236442396768008</c:v>
                </c:pt>
                <c:pt idx="92">
                  <c:v>6.2456999363644723</c:v>
                </c:pt>
                <c:pt idx="93">
                  <c:v>6.2497233156782492</c:v>
                </c:pt>
                <c:pt idx="94">
                  <c:v>6.2592381353195883</c:v>
                </c:pt>
                <c:pt idx="95">
                  <c:v>6.2592381353195883</c:v>
                </c:pt>
                <c:pt idx="96">
                  <c:v>6.2592381353195883</c:v>
                </c:pt>
                <c:pt idx="97">
                  <c:v>6.2649038728552657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114F-4876-8D1F-3FB4D33B39C9}"/>
            </c:ext>
          </c:extLst>
        </c:ser>
        <c:ser>
          <c:idx val="8"/>
          <c:order val="8"/>
          <c:tx>
            <c:strRef>
              <c:f>'Curvas muertes'!$D$54</c:f>
              <c:strCache>
                <c:ptCount val="1"/>
                <c:pt idx="0">
                  <c:v>Suiza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04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14F-4876-8D1F-3FB4D33B39C9}"/>
                </c:ext>
              </c:extLst>
            </c:dLbl>
            <c:dLbl>
              <c:idx val="119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14F-4876-8D1F-3FB4D33B39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100" b="1" i="0" u="none" strike="noStrike" kern="1200" spc="-60" baseline="0">
                    <a:solidFill>
                      <a:sysClr val="windowText" lastClr="000000"/>
                    </a:solidFill>
                    <a:effectLst>
                      <a:glow rad="101600">
                        <a:prstClr val="white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'Curvas muertes'!$E$54:$DT$54</c:f>
              <c:numCache>
                <c:formatCode>#,##0</c:formatCode>
                <c:ptCount val="120"/>
                <c:pt idx="0">
                  <c:v>1.1377700438032885</c:v>
                </c:pt>
                <c:pt idx="1">
                  <c:v>1.1741376879741634</c:v>
                </c:pt>
                <c:pt idx="2">
                  <c:v>1.5555052445032673</c:v>
                </c:pt>
                <c:pt idx="3">
                  <c:v>1.8309172243632339</c:v>
                </c:pt>
                <c:pt idx="4">
                  <c:v>2.1594212913352697</c:v>
                </c:pt>
                <c:pt idx="5">
                  <c:v>2.4269006564695315</c:v>
                </c:pt>
                <c:pt idx="6">
                  <c:v>2.6294249205810054</c:v>
                </c:pt>
                <c:pt idx="7">
                  <c:v>2.6459542225322159</c:v>
                </c:pt>
                <c:pt idx="8">
                  <c:v>2.8723710991913949</c:v>
                </c:pt>
                <c:pt idx="9">
                  <c:v>3.0942066058455895</c:v>
                </c:pt>
                <c:pt idx="10">
                  <c:v>3.2843508883207533</c:v>
                </c:pt>
                <c:pt idx="11">
                  <c:v>3.4178822809452756</c:v>
                </c:pt>
                <c:pt idx="12">
                  <c:v>3.5457156524551605</c:v>
                </c:pt>
                <c:pt idx="13">
                  <c:v>3.7252555662872382</c:v>
                </c:pt>
                <c:pt idx="14">
                  <c:v>3.9126709058014493</c:v>
                </c:pt>
                <c:pt idx="15">
                  <c:v>4.0322485836521063</c:v>
                </c:pt>
                <c:pt idx="16">
                  <c:v>4.1260673388697615</c:v>
                </c:pt>
                <c:pt idx="17">
                  <c:v>4.2237491952050581</c:v>
                </c:pt>
                <c:pt idx="18">
                  <c:v>4.3432228483393489</c:v>
                </c:pt>
                <c:pt idx="19">
                  <c:v>4.4142157204929671</c:v>
                </c:pt>
                <c:pt idx="20">
                  <c:v>4.4818090116254954</c:v>
                </c:pt>
                <c:pt idx="21">
                  <c:v>4.5524562872513874</c:v>
                </c:pt>
                <c:pt idx="22">
                  <c:v>4.638756896073815</c:v>
                </c:pt>
                <c:pt idx="23">
                  <c:v>4.696287680053981</c:v>
                </c:pt>
                <c:pt idx="24">
                  <c:v>4.7516864594437696</c:v>
                </c:pt>
                <c:pt idx="25">
                  <c:v>4.7850556006183877</c:v>
                </c:pt>
                <c:pt idx="26">
                  <c:v>4.8504383598812399</c:v>
                </c:pt>
                <c:pt idx="27">
                  <c:v>4.8789607924852358</c:v>
                </c:pt>
                <c:pt idx="28">
                  <c:v>4.9101051781870009</c:v>
                </c:pt>
                <c:pt idx="29">
                  <c:v>4.9639930594281019</c:v>
                </c:pt>
                <c:pt idx="30">
                  <c:v>4.9973294796956935</c:v>
                </c:pt>
                <c:pt idx="31">
                  <c:v>5.0326092121311667</c:v>
                </c:pt>
                <c:pt idx="32">
                  <c:v>5.0630382759814552</c:v>
                </c:pt>
                <c:pt idx="33">
                  <c:v>5.0811481515787653</c:v>
                </c:pt>
                <c:pt idx="34">
                  <c:v>5.106663355728827</c:v>
                </c:pt>
                <c:pt idx="35">
                  <c:v>5.1403782793071064</c:v>
                </c:pt>
                <c:pt idx="36">
                  <c:v>5.1611356365668088</c:v>
                </c:pt>
                <c:pt idx="37">
                  <c:v>5.1872980182158281</c:v>
                </c:pt>
                <c:pt idx="38">
                  <c:v>5.2127933443356751</c:v>
                </c:pt>
                <c:pt idx="39">
                  <c:v>5.2190668906329138</c:v>
                </c:pt>
                <c:pt idx="40">
                  <c:v>5.2259226357774677</c:v>
                </c:pt>
                <c:pt idx="41">
                  <c:v>5.259513580213504</c:v>
                </c:pt>
                <c:pt idx="42">
                  <c:v>5.2797282994708912</c:v>
                </c:pt>
                <c:pt idx="43">
                  <c:v>5.2896844578468674</c:v>
                </c:pt>
                <c:pt idx="44">
                  <c:v>5.3018479440400643</c:v>
                </c:pt>
                <c:pt idx="45">
                  <c:v>5.311587350731088</c:v>
                </c:pt>
                <c:pt idx="46">
                  <c:v>5.316137984295084</c:v>
                </c:pt>
                <c:pt idx="47">
                  <c:v>5.316137984295084</c:v>
                </c:pt>
                <c:pt idx="48">
                  <c:v>5.3285464909389137</c:v>
                </c:pt>
                <c:pt idx="49">
                  <c:v>5.3346934787213387</c:v>
                </c:pt>
                <c:pt idx="50">
                  <c:v>5.3402490485659406</c:v>
                </c:pt>
                <c:pt idx="51">
                  <c:v>5.3430153020588307</c:v>
                </c:pt>
                <c:pt idx="52">
                  <c:v>5.3501719524776226</c:v>
                </c:pt>
                <c:pt idx="53">
                  <c:v>5.354004423634426</c:v>
                </c:pt>
                <c:pt idx="54">
                  <c:v>5.3556424256386643</c:v>
                </c:pt>
                <c:pt idx="55">
                  <c:v>5.3621677342735872</c:v>
                </c:pt>
                <c:pt idx="56">
                  <c:v>5.374021321340682</c:v>
                </c:pt>
                <c:pt idx="57">
                  <c:v>5.3756268876475914</c:v>
                </c:pt>
                <c:pt idx="58">
                  <c:v>5.3766958348364966</c:v>
                </c:pt>
                <c:pt idx="59">
                  <c:v>5.3798958375671679</c:v>
                </c:pt>
                <c:pt idx="60">
                  <c:v>5.3804281772124245</c:v>
                </c:pt>
                <c:pt idx="61">
                  <c:v>5.3814920070999896</c:v>
                </c:pt>
                <c:pt idx="62">
                  <c:v>5.3841466409923626</c:v>
                </c:pt>
                <c:pt idx="63">
                  <c:v>5.3867942464574172</c:v>
                </c:pt>
                <c:pt idx="64">
                  <c:v>5.387322927410783</c:v>
                </c:pt>
                <c:pt idx="65">
                  <c:v>5.3904891569688331</c:v>
                </c:pt>
                <c:pt idx="66">
                  <c:v>5.3931200450951087</c:v>
                </c:pt>
                <c:pt idx="67">
                  <c:v>5.3941704653597613</c:v>
                </c:pt>
                <c:pt idx="68">
                  <c:v>5.3946952620131068</c:v>
                </c:pt>
                <c:pt idx="69">
                  <c:v>5.3983611472392123</c:v>
                </c:pt>
                <c:pt idx="70">
                  <c:v>5.3994060794137058</c:v>
                </c:pt>
                <c:pt idx="71">
                  <c:v>5.4004499208446042</c:v>
                </c:pt>
                <c:pt idx="72">
                  <c:v>5.4014926738066595</c:v>
                </c:pt>
                <c:pt idx="73">
                  <c:v>5.4014926738066595</c:v>
                </c:pt>
                <c:pt idx="74">
                  <c:v>5.4014926738066595</c:v>
                </c:pt>
                <c:pt idx="75">
                  <c:v>5.402013642820787</c:v>
                </c:pt>
                <c:pt idx="76">
                  <c:v>5.402013642820787</c:v>
                </c:pt>
                <c:pt idx="77">
                  <c:v>5.402013642820787</c:v>
                </c:pt>
                <c:pt idx="78">
                  <c:v>5.4025343405675166</c:v>
                </c:pt>
                <c:pt idx="79">
                  <c:v>5.4025343405675166</c:v>
                </c:pt>
                <c:pt idx="80">
                  <c:v>5.4025343405675166</c:v>
                </c:pt>
                <c:pt idx="81">
                  <c:v>5.4025343405675166</c:v>
                </c:pt>
                <c:pt idx="82">
                  <c:v>5.4025343405675166</c:v>
                </c:pt>
                <c:pt idx="83">
                  <c:v>5.4035749233877395</c:v>
                </c:pt>
                <c:pt idx="84">
                  <c:v>5.4092788538121992</c:v>
                </c:pt>
                <c:pt idx="85">
                  <c:v>5.4103124456354816</c:v>
                </c:pt>
                <c:pt idx="86">
                  <c:v>5.4108288412059551</c:v>
                </c:pt>
                <c:pt idx="87">
                  <c:v>5.4113449702496714</c:v>
                </c:pt>
                <c:pt idx="88">
                  <c:v>5.4113449702496714</c:v>
                </c:pt>
                <c:pt idx="89">
                  <c:v>5.4113449702496714</c:v>
                </c:pt>
                <c:pt idx="90">
                  <c:v>5.4118608330416116</c:v>
                </c:pt>
                <c:pt idx="91">
                  <c:v>5.4195670104016873</c:v>
                </c:pt>
                <c:pt idx="92">
                  <c:v>5.4205900283937218</c:v>
                </c:pt>
                <c:pt idx="93">
                  <c:v>5.4205900283937218</c:v>
                </c:pt>
                <c:pt idx="94">
                  <c:v>5.4205900283937218</c:v>
                </c:pt>
                <c:pt idx="95">
                  <c:v>5.4205900283937218</c:v>
                </c:pt>
                <c:pt idx="96">
                  <c:v>5.4205900283937218</c:v>
                </c:pt>
                <c:pt idx="97">
                  <c:v>5.4205900283937218</c:v>
                </c:pt>
                <c:pt idx="98">
                  <c:v>5.4205900283937218</c:v>
                </c:pt>
                <c:pt idx="99">
                  <c:v>5.4216120008894153</c:v>
                </c:pt>
                <c:pt idx="100">
                  <c:v>5.4216120008894153</c:v>
                </c:pt>
                <c:pt idx="101">
                  <c:v>5.4236528179242676</c:v>
                </c:pt>
                <c:pt idx="102">
                  <c:v>5.4236528179242676</c:v>
                </c:pt>
                <c:pt idx="103">
                  <c:v>5.4236528179242676</c:v>
                </c:pt>
                <c:pt idx="104">
                  <c:v>5.4236528179242676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114F-4876-8D1F-3FB4D33B39C9}"/>
            </c:ext>
          </c:extLst>
        </c:ser>
        <c:ser>
          <c:idx val="9"/>
          <c:order val="9"/>
          <c:tx>
            <c:strRef>
              <c:f>'Curvas muertes'!$D$55</c:f>
              <c:strCache>
                <c:ptCount val="1"/>
                <c:pt idx="0">
                  <c:v>Japón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66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14F-4876-8D1F-3FB4D33B39C9}"/>
                </c:ext>
              </c:extLst>
            </c:dLbl>
            <c:dLbl>
              <c:idx val="116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14F-4876-8D1F-3FB4D33B39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100" b="1" i="0" u="none" strike="noStrike" kern="1200" spc="-60" baseline="0">
                    <a:solidFill>
                      <a:sysClr val="windowText" lastClr="000000"/>
                    </a:solidFill>
                    <a:effectLst>
                      <a:glow rad="101600">
                        <a:prstClr val="white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'Curvas muertes'!$E$55:$DT$55</c:f>
              <c:numCache>
                <c:formatCode>#,##0</c:formatCode>
                <c:ptCount val="120"/>
                <c:pt idx="0">
                  <c:v>1.0034927910741025</c:v>
                </c:pt>
                <c:pt idx="1">
                  <c:v>1.0460524054928986</c:v>
                </c:pt>
                <c:pt idx="2">
                  <c:v>1.0788422283158894</c:v>
                </c:pt>
                <c:pt idx="3">
                  <c:v>1.1131917083305269</c:v>
                </c:pt>
                <c:pt idx="4">
                  <c:v>1.1362992833406766</c:v>
                </c:pt>
                <c:pt idx="5">
                  <c:v>1.1833959670037755</c:v>
                </c:pt>
                <c:pt idx="6">
                  <c:v>1.2237335827303508</c:v>
                </c:pt>
                <c:pt idx="7">
                  <c:v>1.2802457929936932</c:v>
                </c:pt>
                <c:pt idx="8">
                  <c:v>1.3211556957378192</c:v>
                </c:pt>
                <c:pt idx="9">
                  <c:v>1.3482124971253326</c:v>
                </c:pt>
                <c:pt idx="10">
                  <c:v>1.4440825351135449</c:v>
                </c:pt>
                <c:pt idx="11">
                  <c:v>1.480716668293325</c:v>
                </c:pt>
                <c:pt idx="12">
                  <c:v>1.480716668293325</c:v>
                </c:pt>
                <c:pt idx="13">
                  <c:v>1.5177906405508423</c:v>
                </c:pt>
                <c:pt idx="14">
                  <c:v>1.5400709109425079</c:v>
                </c:pt>
                <c:pt idx="15">
                  <c:v>1.5684771651022411</c:v>
                </c:pt>
                <c:pt idx="16">
                  <c:v>1.5960987424121704</c:v>
                </c:pt>
                <c:pt idx="17">
                  <c:v>1.610418796186919</c:v>
                </c:pt>
                <c:pt idx="18">
                  <c:v>1.6476323925273533</c:v>
                </c:pt>
                <c:pt idx="19">
                  <c:v>1.6790956619831383</c:v>
                </c:pt>
                <c:pt idx="20">
                  <c:v>1.7067337848032667</c:v>
                </c:pt>
                <c:pt idx="21">
                  <c:v>1.7294297944570387</c:v>
                </c:pt>
                <c:pt idx="22">
                  <c:v>1.7461200288974177</c:v>
                </c:pt>
                <c:pt idx="23">
                  <c:v>1.7719894088758348</c:v>
                </c:pt>
                <c:pt idx="24">
                  <c:v>1.7786873575599622</c:v>
                </c:pt>
                <c:pt idx="25">
                  <c:v>1.8037381071904151</c:v>
                </c:pt>
                <c:pt idx="26">
                  <c:v>1.8037381071904151</c:v>
                </c:pt>
                <c:pt idx="27">
                  <c:v>1.8153887244103903</c:v>
                </c:pt>
                <c:pt idx="28">
                  <c:v>1.8395475598871258</c:v>
                </c:pt>
                <c:pt idx="29">
                  <c:v>1.8545104325638382</c:v>
                </c:pt>
                <c:pt idx="30">
                  <c:v>1.8692527143010416</c:v>
                </c:pt>
                <c:pt idx="31">
                  <c:v>1.8813740748333865</c:v>
                </c:pt>
                <c:pt idx="32">
                  <c:v>1.9004677336489662</c:v>
                </c:pt>
                <c:pt idx="33">
                  <c:v>1.9145524735307051</c:v>
                </c:pt>
                <c:pt idx="34">
                  <c:v>1.9410059999789224</c:v>
                </c:pt>
                <c:pt idx="35">
                  <c:v>1.9477933563523222</c:v>
                </c:pt>
                <c:pt idx="36">
                  <c:v>1.9556541492162569</c:v>
                </c:pt>
                <c:pt idx="37">
                  <c:v>1.9601184423449425</c:v>
                </c:pt>
                <c:pt idx="38">
                  <c:v>1.9612314085143632</c:v>
                </c:pt>
                <c:pt idx="39">
                  <c:v>1.9645628941053666</c:v>
                </c:pt>
                <c:pt idx="40">
                  <c:v>1.9678833177426689</c:v>
                </c:pt>
                <c:pt idx="41">
                  <c:v>1.9744912713027012</c:v>
                </c:pt>
                <c:pt idx="42">
                  <c:v>1.9799647387168731</c:v>
                </c:pt>
                <c:pt idx="43">
                  <c:v>1.9788724393182642</c:v>
                </c:pt>
                <c:pt idx="44">
                  <c:v>1.9810558462992076</c:v>
                </c:pt>
                <c:pt idx="45">
                  <c:v>1.9843220440858287</c:v>
                </c:pt>
                <c:pt idx="46">
                  <c:v>1.9843220440858287</c:v>
                </c:pt>
                <c:pt idx="47">
                  <c:v>1.9864935975993365</c:v>
                </c:pt>
                <c:pt idx="48">
                  <c:v>1.9864935975993365</c:v>
                </c:pt>
                <c:pt idx="49">
                  <c:v>1.988660445684427</c:v>
                </c:pt>
                <c:pt idx="50">
                  <c:v>1.991901939608598</c:v>
                </c:pt>
                <c:pt idx="51">
                  <c:v>1.991901939608598</c:v>
                </c:pt>
                <c:pt idx="52">
                  <c:v>1.9940571128565814</c:v>
                </c:pt>
                <c:pt idx="53">
                  <c:v>1.9994248122715854</c:v>
                </c:pt>
                <c:pt idx="54">
                  <c:v>2.0004949033314299</c:v>
                </c:pt>
                <c:pt idx="55">
                  <c:v>2.0004949033314299</c:v>
                </c:pt>
                <c:pt idx="56">
                  <c:v>2.0174624365881333</c:v>
                </c:pt>
                <c:pt idx="57">
                  <c:v>2.0216597145234729</c:v>
                </c:pt>
                <c:pt idx="58">
                  <c:v>2.0216597145234729</c:v>
                </c:pt>
                <c:pt idx="59">
                  <c:v>2.0216597145234729</c:v>
                </c:pt>
                <c:pt idx="60">
                  <c:v>2.0320764753817286</c:v>
                </c:pt>
                <c:pt idx="61">
                  <c:v>2.0341468694960372</c:v>
                </c:pt>
                <c:pt idx="62">
                  <c:v>2.0382748423340677</c:v>
                </c:pt>
                <c:pt idx="63">
                  <c:v>2.0382748423340677</c:v>
                </c:pt>
                <c:pt idx="64">
                  <c:v>2.0382748423340677</c:v>
                </c:pt>
                <c:pt idx="65">
                  <c:v>2.039304178503182</c:v>
                </c:pt>
                <c:pt idx="66">
                  <c:v>2.039304178503182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114F-4876-8D1F-3FB4D33B39C9}"/>
            </c:ext>
          </c:extLst>
        </c:ser>
        <c:ser>
          <c:idx val="10"/>
          <c:order val="10"/>
          <c:tx>
            <c:strRef>
              <c:f>'Curvas muertes'!$D$56</c:f>
              <c:strCache>
                <c:ptCount val="1"/>
                <c:pt idx="0">
                  <c:v>Colombia</c:v>
                </c:pt>
              </c:strCache>
            </c:strRef>
          </c:tx>
          <c:spPr>
            <a:ln w="28575" cap="rnd">
              <a:solidFill>
                <a:srgbClr val="0000FF"/>
              </a:solidFill>
              <a:round/>
            </a:ln>
            <a:effectLst/>
          </c:spPr>
          <c:marker>
            <c:symbol val="x"/>
            <c:size val="3"/>
            <c:spPr>
              <a:solidFill>
                <a:srgbClr val="0000FF"/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dLbls>
            <c:dLbl>
              <c:idx val="74"/>
              <c:layout>
                <c:manualLayout>
                  <c:x val="-2.1320991557055224E-3"/>
                  <c:y val="-2.1942109975755745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114F-4876-8D1F-3FB4D33B39C9}"/>
                </c:ext>
              </c:extLst>
            </c:dLbl>
            <c:dLbl>
              <c:idx val="100"/>
              <c:layout>
                <c:manualLayout>
                  <c:x val="-6.7352638261177619E-3"/>
                  <c:y val="-4.6843011548277714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114F-4876-8D1F-3FB4D33B39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rgbClr val="00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'Curvas muertes'!$E$56:$DT$56</c:f>
              <c:numCache>
                <c:formatCode>#,##0</c:formatCode>
                <c:ptCount val="120"/>
                <c:pt idx="0">
                  <c:v>1.0403436557014045</c:v>
                </c:pt>
                <c:pt idx="1">
                  <c:v>1.1009682775178393</c:v>
                </c:pt>
                <c:pt idx="2">
                  <c:v>1.1009682775178393</c:v>
                </c:pt>
                <c:pt idx="3">
                  <c:v>1.2579161619661587</c:v>
                </c:pt>
                <c:pt idx="4">
                  <c:v>1.3122773711850462</c:v>
                </c:pt>
                <c:pt idx="5">
                  <c:v>1.3486450153559211</c:v>
                </c:pt>
                <c:pt idx="6">
                  <c:v>1.3984065249149848</c:v>
                </c:pt>
                <c:pt idx="7">
                  <c:v>1.4411683842530665</c:v>
                </c:pt>
                <c:pt idx="8">
                  <c:v>1.4866307583298239</c:v>
                </c:pt>
                <c:pt idx="9">
                  <c:v>1.5215688096911044</c:v>
                </c:pt>
                <c:pt idx="10">
                  <c:v>1.5676985814186057</c:v>
                </c:pt>
                <c:pt idx="11">
                  <c:v>1.6039198448529242</c:v>
                </c:pt>
                <c:pt idx="12">
                  <c:v>1.6652417357272429</c:v>
                </c:pt>
                <c:pt idx="13">
                  <c:v>1.6981514698160409</c:v>
                </c:pt>
                <c:pt idx="14">
                  <c:v>1.750702965142471</c:v>
                </c:pt>
                <c:pt idx="15">
                  <c:v>1.8199233420336574</c:v>
                </c:pt>
                <c:pt idx="16">
                  <c:v>1.8512738719177331</c:v>
                </c:pt>
                <c:pt idx="17">
                  <c:v>1.8994759737356108</c:v>
                </c:pt>
                <c:pt idx="18">
                  <c:v>1.9510633425261041</c:v>
                </c:pt>
                <c:pt idx="19">
                  <c:v>2.0054245517449916</c:v>
                </c:pt>
                <c:pt idx="20">
                  <c:v>2.0544666368125943</c:v>
                </c:pt>
                <c:pt idx="21">
                  <c:v>2.0793435415679986</c:v>
                </c:pt>
                <c:pt idx="22">
                  <c:v>2.1296535517072006</c:v>
                </c:pt>
                <c:pt idx="23">
                  <c:v>2.1686046382916442</c:v>
                </c:pt>
                <c:pt idx="24">
                  <c:v>2.2082574102116377</c:v>
                </c:pt>
                <c:pt idx="25">
                  <c:v>2.2422309535363194</c:v>
                </c:pt>
                <c:pt idx="26">
                  <c:v>2.2710395301680939</c:v>
                </c:pt>
                <c:pt idx="27">
                  <c:v>2.3029783726759265</c:v>
                </c:pt>
                <c:pt idx="28">
                  <c:v>2.3339286187170276</c:v>
                </c:pt>
                <c:pt idx="29">
                  <c:v>2.3731493318703087</c:v>
                </c:pt>
                <c:pt idx="30">
                  <c:v>2.4020322060190948</c:v>
                </c:pt>
                <c:pt idx="31">
                  <c:v>2.4231597524449704</c:v>
                </c:pt>
                <c:pt idx="32">
                  <c:v>2.4540369910094095</c:v>
                </c:pt>
                <c:pt idx="33">
                  <c:v>2.4888952920616152</c:v>
                </c:pt>
                <c:pt idx="34">
                  <c:v>2.5162501755109821</c:v>
                </c:pt>
                <c:pt idx="35">
                  <c:v>2.5505749180520567</c:v>
                </c:pt>
                <c:pt idx="36">
                  <c:v>2.5955600139688659</c:v>
                </c:pt>
                <c:pt idx="37">
                  <c:v>2.6287281589376725</c:v>
                </c:pt>
                <c:pt idx="38">
                  <c:v>2.6594568336589233</c:v>
                </c:pt>
                <c:pt idx="39">
                  <c:v>2.6906035626557601</c:v>
                </c:pt>
                <c:pt idx="40">
                  <c:v>2.7246828763086226</c:v>
                </c:pt>
                <c:pt idx="41">
                  <c:v>2.7588850700721657</c:v>
                </c:pt>
                <c:pt idx="42">
                  <c:v>2.7955639982922467</c:v>
                </c:pt>
                <c:pt idx="43">
                  <c:v>2.8216318250621639</c:v>
                </c:pt>
                <c:pt idx="44">
                  <c:v>2.8628747835962129</c:v>
                </c:pt>
                <c:pt idx="45">
                  <c:v>2.8905467207995343</c:v>
                </c:pt>
                <c:pt idx="46">
                  <c:v>2.9405837679235294</c:v>
                </c:pt>
                <c:pt idx="47">
                  <c:v>2.9921885402765325</c:v>
                </c:pt>
                <c:pt idx="48">
                  <c:v>3.0337203419956413</c:v>
                </c:pt>
                <c:pt idx="49">
                  <c:v>3.0726863105290252</c:v>
                </c:pt>
                <c:pt idx="50">
                  <c:v>3.1639349819941702</c:v>
                </c:pt>
                <c:pt idx="51">
                  <c:v>3.1639349819941702</c:v>
                </c:pt>
                <c:pt idx="52">
                  <c:v>3.2133577572870244</c:v>
                </c:pt>
                <c:pt idx="53">
                  <c:v>3.295283761893375</c:v>
                </c:pt>
                <c:pt idx="54">
                  <c:v>3.295283761893375</c:v>
                </c:pt>
                <c:pt idx="55">
                  <c:v>3.3422340630127718</c:v>
                </c:pt>
                <c:pt idx="56">
                  <c:v>3.3870785333083799</c:v>
                </c:pt>
                <c:pt idx="57">
                  <c:v>3.4242526865250351</c:v>
                </c:pt>
                <c:pt idx="58">
                  <c:v>3.4625619236399952</c:v>
                </c:pt>
                <c:pt idx="59">
                  <c:v>3.4911092615362045</c:v>
                </c:pt>
                <c:pt idx="60">
                  <c:v>3.5705068970775256</c:v>
                </c:pt>
                <c:pt idx="61">
                  <c:v>3.5705068970775256</c:v>
                </c:pt>
                <c:pt idx="62">
                  <c:v>3.6132739014939541</c:v>
                </c:pt>
                <c:pt idx="63">
                  <c:v>3.6486758285448699</c:v>
                </c:pt>
                <c:pt idx="64">
                  <c:v>3.6941723026369755</c:v>
                </c:pt>
                <c:pt idx="65">
                  <c:v>3.7428228117541593</c:v>
                </c:pt>
                <c:pt idx="66">
                  <c:v>3.8339767448527664</c:v>
                </c:pt>
                <c:pt idx="67">
                  <c:v>3.8645294456293993</c:v>
                </c:pt>
                <c:pt idx="68">
                  <c:v>3.9041305797865076</c:v>
                </c:pt>
                <c:pt idx="69">
                  <c:v>3.9041305797865076</c:v>
                </c:pt>
                <c:pt idx="70">
                  <c:v>3.938018924824533</c:v>
                </c:pt>
                <c:pt idx="71">
                  <c:v>4.0028925104651547</c:v>
                </c:pt>
                <c:pt idx="72">
                  <c:v>4.0587339531479794</c:v>
                </c:pt>
                <c:pt idx="73">
                  <c:v>4.1587850832478344</c:v>
                </c:pt>
                <c:pt idx="74">
                  <c:v>4.1587850832478344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114F-4876-8D1F-3FB4D33B39C9}"/>
            </c:ext>
          </c:extLst>
        </c:ser>
        <c:ser>
          <c:idx val="11"/>
          <c:order val="11"/>
          <c:tx>
            <c:strRef>
              <c:f>'Curvas muertes'!$D$57</c:f>
              <c:strCache>
                <c:ptCount val="1"/>
                <c:pt idx="0">
                  <c:v>Brasil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82"/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114F-4876-8D1F-3FB4D33B39C9}"/>
                </c:ext>
              </c:extLst>
            </c:dLbl>
            <c:dLbl>
              <c:idx val="102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114F-4876-8D1F-3FB4D33B39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100" b="1" i="0" u="none" strike="noStrike" kern="1200" spc="-60" baseline="0">
                    <a:solidFill>
                      <a:srgbClr val="FF0000"/>
                    </a:solidFill>
                    <a:effectLst>
                      <a:glow rad="101600">
                        <a:prstClr val="white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'Curvas muertes'!$E$57:$DT$57</c:f>
              <c:numCache>
                <c:formatCode>#,##0</c:formatCode>
                <c:ptCount val="120"/>
                <c:pt idx="0">
                  <c:v>1.1716812905343486</c:v>
                </c:pt>
                <c:pt idx="1">
                  <c:v>1.348887746661533</c:v>
                </c:pt>
                <c:pt idx="2">
                  <c:v>1.4972656474030499</c:v>
                </c:pt>
                <c:pt idx="3">
                  <c:v>1.6039936486787012</c:v>
                </c:pt>
                <c:pt idx="4">
                  <c:v>1.6654526932620999</c:v>
                </c:pt>
                <c:pt idx="5">
                  <c:v>1.7498657984956358</c:v>
                </c:pt>
                <c:pt idx="6">
                  <c:v>1.8322329928448426</c:v>
                </c:pt>
                <c:pt idx="7">
                  <c:v>1.9751330131089999</c:v>
                </c:pt>
                <c:pt idx="8">
                  <c:v>2.1001425580287587</c:v>
                </c:pt>
                <c:pt idx="9">
                  <c:v>2.2029652940341151</c:v>
                </c:pt>
                <c:pt idx="10">
                  <c:v>2.3098319513981465</c:v>
                </c:pt>
                <c:pt idx="11">
                  <c:v>2.4046749506286855</c:v>
                </c:pt>
                <c:pt idx="12">
                  <c:v>2.4495329695528625</c:v>
                </c:pt>
                <c:pt idx="13">
                  <c:v>2.4990578449944927</c:v>
                </c:pt>
                <c:pt idx="14">
                  <c:v>2.5568817591112492</c:v>
                </c:pt>
                <c:pt idx="15">
                  <c:v>2.6153365069386916</c:v>
                </c:pt>
                <c:pt idx="16">
                  <c:v>2.751831501002143</c:v>
                </c:pt>
                <c:pt idx="17">
                  <c:v>2.8579722585745335</c:v>
                </c:pt>
                <c:pt idx="18">
                  <c:v>2.9490027260149105</c:v>
                </c:pt>
                <c:pt idx="19">
                  <c:v>3.0039128388419858</c:v>
                </c:pt>
                <c:pt idx="20">
                  <c:v>3.0752672066257047</c:v>
                </c:pt>
                <c:pt idx="21">
                  <c:v>3.1744605802553658</c:v>
                </c:pt>
                <c:pt idx="22">
                  <c:v>3.2556678813981472</c:v>
                </c:pt>
                <c:pt idx="23">
                  <c:v>3.3413179113517391</c:v>
                </c:pt>
                <c:pt idx="24">
                  <c:v>3.406730176537907</c:v>
                </c:pt>
                <c:pt idx="25">
                  <c:v>3.4597297498991413</c:v>
                </c:pt>
                <c:pt idx="26">
                  <c:v>3.5017283925275038</c:v>
                </c:pt>
                <c:pt idx="27">
                  <c:v>3.5455695094912771</c:v>
                </c:pt>
                <c:pt idx="28">
                  <c:v>3.6202202961514742</c:v>
                </c:pt>
                <c:pt idx="29">
                  <c:v>3.6989248218071351</c:v>
                </c:pt>
                <c:pt idx="30">
                  <c:v>3.766674878158196</c:v>
                </c:pt>
                <c:pt idx="31">
                  <c:v>3.8528425914202278</c:v>
                </c:pt>
                <c:pt idx="32">
                  <c:v>3.9146820555886337</c:v>
                </c:pt>
                <c:pt idx="33">
                  <c:v>3.9575739784004926</c:v>
                </c:pt>
                <c:pt idx="34">
                  <c:v>4.0041225993817271</c:v>
                </c:pt>
                <c:pt idx="35">
                  <c:v>4.0711627087513307</c:v>
                </c:pt>
                <c:pt idx="36">
                  <c:v>4.1318014922994628</c:v>
                </c:pt>
                <c:pt idx="37">
                  <c:v>4.1875448402832882</c:v>
                </c:pt>
                <c:pt idx="38">
                  <c:v>4.2540725952408138</c:v>
                </c:pt>
                <c:pt idx="39">
                  <c:v>4.2997963381193465</c:v>
                </c:pt>
                <c:pt idx="40">
                  <c:v>4.3284956016929197</c:v>
                </c:pt>
                <c:pt idx="41">
                  <c:v>4.3730876242844836</c:v>
                </c:pt>
                <c:pt idx="42">
                  <c:v>4.4379858089736599</c:v>
                </c:pt>
                <c:pt idx="43">
                  <c:v>4.4855491953208286</c:v>
                </c:pt>
                <c:pt idx="44">
                  <c:v>4.5466384584129393</c:v>
                </c:pt>
                <c:pt idx="45">
                  <c:v>4.5953644855285924</c:v>
                </c:pt>
                <c:pt idx="46">
                  <c:v>4.640192129721795</c:v>
                </c:pt>
                <c:pt idx="47">
                  <c:v>4.6694249461013575</c:v>
                </c:pt>
                <c:pt idx="48">
                  <c:v>4.704409766237351</c:v>
                </c:pt>
                <c:pt idx="49">
                  <c:v>4.7477217353487813</c:v>
                </c:pt>
                <c:pt idx="50">
                  <c:v>4.7910731652242005</c:v>
                </c:pt>
                <c:pt idx="51">
                  <c:v>4.8352429366639953</c:v>
                </c:pt>
                <c:pt idx="52">
                  <c:v>4.8763967890982949</c:v>
                </c:pt>
                <c:pt idx="53">
                  <c:v>4.9101141881803123</c:v>
                </c:pt>
                <c:pt idx="54">
                  <c:v>4.9266241593957094</c:v>
                </c:pt>
                <c:pt idx="55">
                  <c:v>4.9476541153608853</c:v>
                </c:pt>
                <c:pt idx="56">
                  <c:v>4.9889449848103329</c:v>
                </c:pt>
                <c:pt idx="57">
                  <c:v>5.0312748646250114</c:v>
                </c:pt>
                <c:pt idx="58">
                  <c:v>5.0755369228001461</c:v>
                </c:pt>
                <c:pt idx="59">
                  <c:v>5.1046495846410735</c:v>
                </c:pt>
                <c:pt idx="60">
                  <c:v>5.1301315429160281</c:v>
                </c:pt>
                <c:pt idx="61">
                  <c:v>5.1446375650489937</c:v>
                </c:pt>
                <c:pt idx="62">
                  <c:v>5.1630919337758803</c:v>
                </c:pt>
                <c:pt idx="63">
                  <c:v>5.1967726391785218</c:v>
                </c:pt>
                <c:pt idx="64">
                  <c:v>5.2294062242072723</c:v>
                </c:pt>
                <c:pt idx="65">
                  <c:v>5.2601534446477514</c:v>
                </c:pt>
                <c:pt idx="66">
                  <c:v>5.2821249135269426</c:v>
                </c:pt>
                <c:pt idx="67">
                  <c:v>5.3032261364425395</c:v>
                </c:pt>
                <c:pt idx="68">
                  <c:v>5.3174503338739214</c:v>
                </c:pt>
                <c:pt idx="69">
                  <c:v>5.3318163231145981</c:v>
                </c:pt>
                <c:pt idx="70">
                  <c:v>5.3605626971266727</c:v>
                </c:pt>
                <c:pt idx="71">
                  <c:v>5.3882262850266063</c:v>
                </c:pt>
                <c:pt idx="72">
                  <c:v>5.4144961230233921</c:v>
                </c:pt>
                <c:pt idx="73">
                  <c:v>5.4394400234653189</c:v>
                </c:pt>
                <c:pt idx="74">
                  <c:v>5.460101831981869</c:v>
                </c:pt>
                <c:pt idx="75">
                  <c:v>5.4723326366514078</c:v>
                </c:pt>
                <c:pt idx="76">
                  <c:v>5.4856842319795751</c:v>
                </c:pt>
                <c:pt idx="77">
                  <c:v>5.5121302090993227</c:v>
                </c:pt>
                <c:pt idx="78">
                  <c:v>5.5343898743634661</c:v>
                </c:pt>
                <c:pt idx="79">
                  <c:v>5.5553647152386514</c:v>
                </c:pt>
                <c:pt idx="80">
                  <c:v>5.5732139613352922</c:v>
                </c:pt>
                <c:pt idx="81">
                  <c:v>5.5928375263392169</c:v>
                </c:pt>
                <c:pt idx="82">
                  <c:v>5.6024633810146787</c:v>
                </c:pt>
                <c:pt idx="83">
                  <c:v>5.6144011435399888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114F-4876-8D1F-3FB4D33B39C9}"/>
            </c:ext>
          </c:extLst>
        </c:ser>
        <c:ser>
          <c:idx val="12"/>
          <c:order val="12"/>
          <c:tx>
            <c:strRef>
              <c:f>'Curvas muertes'!$D$58</c:f>
              <c:strCache>
                <c:ptCount val="1"/>
                <c:pt idx="0">
                  <c:v>Perú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84"/>
              <c:layout>
                <c:manualLayout>
                  <c:x val="-8.5283966228221677E-3"/>
                  <c:y val="-2.46848737227251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100" b="1" i="0" u="none" strike="noStrike" kern="1200" spc="-60" baseline="0">
                      <a:solidFill>
                        <a:srgbClr val="FF0000"/>
                      </a:solidFill>
                      <a:effectLst>
                        <a:glow rad="101600">
                          <a:prstClr val="white"/>
                        </a:glo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114F-4876-8D1F-3FB4D33B39C9}"/>
                </c:ext>
              </c:extLst>
            </c:dLbl>
            <c:dLbl>
              <c:idx val="104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114F-4876-8D1F-3FB4D33B39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100" b="1" i="0" u="none" strike="noStrike" kern="1200" spc="-60" baseline="0">
                    <a:solidFill>
                      <a:sysClr val="windowText" lastClr="000000"/>
                    </a:solidFill>
                    <a:effectLst>
                      <a:glow rad="101600">
                        <a:prstClr val="white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'Curvas muertes'!$E$58:$DT$58</c:f>
              <c:numCache>
                <c:formatCode>#,##0</c:formatCode>
                <c:ptCount val="120"/>
                <c:pt idx="0">
                  <c:v>1.0262324074062099</c:v>
                </c:pt>
                <c:pt idx="1">
                  <c:v>1.1772726648190757</c:v>
                </c:pt>
                <c:pt idx="2">
                  <c:v>1.3002343759539106</c:v>
                </c:pt>
                <c:pt idx="3">
                  <c:v>1.4316975155143741</c:v>
                </c:pt>
                <c:pt idx="4">
                  <c:v>1.6343425452802431</c:v>
                </c:pt>
                <c:pt idx="5">
                  <c:v>1.7029408616229953</c:v>
                </c:pt>
                <c:pt idx="6">
                  <c:v>1.767134019262055</c:v>
                </c:pt>
                <c:pt idx="7">
                  <c:v>1.8797222380413345</c:v>
                </c:pt>
                <c:pt idx="8">
                  <c:v>1.942523139280365</c:v>
                </c:pt>
                <c:pt idx="9">
                  <c:v>2.041778097375706</c:v>
                </c:pt>
                <c:pt idx="10">
                  <c:v>2.1175719367452399</c:v>
                </c:pt>
                <c:pt idx="11">
                  <c:v>2.2082263050133708</c:v>
                </c:pt>
                <c:pt idx="12">
                  <c:v>2.3566463101316439</c:v>
                </c:pt>
                <c:pt idx="13">
                  <c:v>2.4959083774651516</c:v>
                </c:pt>
                <c:pt idx="14">
                  <c:v>2.6025181125234096</c:v>
                </c:pt>
                <c:pt idx="15">
                  <c:v>2.6865287370738011</c:v>
                </c:pt>
                <c:pt idx="16">
                  <c:v>2.7773208369033369</c:v>
                </c:pt>
                <c:pt idx="17">
                  <c:v>2.8535828217369672</c:v>
                </c:pt>
                <c:pt idx="18">
                  <c:v>2.9564927847943956</c:v>
                </c:pt>
                <c:pt idx="19">
                  <c:v>3.0555241654005743</c:v>
                </c:pt>
                <c:pt idx="20">
                  <c:v>3.0947448785538554</c:v>
                </c:pt>
                <c:pt idx="21">
                  <c:v>3.1662985709024807</c:v>
                </c:pt>
                <c:pt idx="22">
                  <c:v>3.2543750241457392</c:v>
                </c:pt>
                <c:pt idx="23">
                  <c:v>3.3535101129906271</c:v>
                </c:pt>
                <c:pt idx="24">
                  <c:v>3.4619412012341209</c:v>
                </c:pt>
                <c:pt idx="25">
                  <c:v>3.5290928608108061</c:v>
                </c:pt>
                <c:pt idx="26">
                  <c:v>3.5945206661332612</c:v>
                </c:pt>
                <c:pt idx="27">
                  <c:v>3.6637357351547344</c:v>
                </c:pt>
                <c:pt idx="28">
                  <c:v>3.7078493514402644</c:v>
                </c:pt>
                <c:pt idx="29">
                  <c:v>3.7796161498099412</c:v>
                </c:pt>
                <c:pt idx="30">
                  <c:v>3.8394257092289834</c:v>
                </c:pt>
                <c:pt idx="31">
                  <c:v>3.8989369375762073</c:v>
                </c:pt>
                <c:pt idx="32">
                  <c:v>3.9510289295148948</c:v>
                </c:pt>
                <c:pt idx="33">
                  <c:v>4.0077334610322515</c:v>
                </c:pt>
                <c:pt idx="34">
                  <c:v>4.0482466978586791</c:v>
                </c:pt>
                <c:pt idx="35">
                  <c:v>4.0856536565535162</c:v>
                </c:pt>
                <c:pt idx="36">
                  <c:v>4.1334477200101265</c:v>
                </c:pt>
                <c:pt idx="37">
                  <c:v>4.1864653411840438</c:v>
                </c:pt>
                <c:pt idx="38">
                  <c:v>4.230656480864698</c:v>
                </c:pt>
                <c:pt idx="39">
                  <c:v>4.284328945427692</c:v>
                </c:pt>
                <c:pt idx="40">
                  <c:v>4.3376477789982273</c:v>
                </c:pt>
                <c:pt idx="41">
                  <c:v>4.3860037474140681</c:v>
                </c:pt>
                <c:pt idx="42">
                  <c:v>4.4378822179846589</c:v>
                </c:pt>
                <c:pt idx="43">
                  <c:v>4.48172581711232</c:v>
                </c:pt>
                <c:pt idx="44">
                  <c:v>4.5187795676565932</c:v>
                </c:pt>
                <c:pt idx="45">
                  <c:v>4.5589664398944638</c:v>
                </c:pt>
                <c:pt idx="46">
                  <c:v>4.5890062455924729</c:v>
                </c:pt>
                <c:pt idx="47">
                  <c:v>4.6280016654188199</c:v>
                </c:pt>
                <c:pt idx="48">
                  <c:v>4.6523109602811159</c:v>
                </c:pt>
                <c:pt idx="49">
                  <c:v>4.70115623757024</c:v>
                </c:pt>
                <c:pt idx="50">
                  <c:v>4.744037284663138</c:v>
                </c:pt>
                <c:pt idx="51">
                  <c:v>4.7942344135388133</c:v>
                </c:pt>
                <c:pt idx="52">
                  <c:v>4.8229421508615067</c:v>
                </c:pt>
                <c:pt idx="53">
                  <c:v>4.8544011023974933</c:v>
                </c:pt>
                <c:pt idx="54">
                  <c:v>4.8871909252204837</c:v>
                </c:pt>
                <c:pt idx="55">
                  <c:v>4.9176089513493597</c:v>
                </c:pt>
                <c:pt idx="56">
                  <c:v>4.9456195353494907</c:v>
                </c:pt>
                <c:pt idx="57">
                  <c:v>4.9456195353494907</c:v>
                </c:pt>
                <c:pt idx="58">
                  <c:v>5.0002090743597867</c:v>
                </c:pt>
                <c:pt idx="59">
                  <c:v>5.0278178808484881</c:v>
                </c:pt>
                <c:pt idx="60">
                  <c:v>5.0535232106357286</c:v>
                </c:pt>
                <c:pt idx="61">
                  <c:v>5.0800945913449755</c:v>
                </c:pt>
                <c:pt idx="62">
                  <c:v>5.1105632309678084</c:v>
                </c:pt>
                <c:pt idx="63">
                  <c:v>5.1297736803779852</c:v>
                </c:pt>
                <c:pt idx="64">
                  <c:v>5.1593098268984798</c:v>
                </c:pt>
                <c:pt idx="65">
                  <c:v>5.1876598055978587</c:v>
                </c:pt>
                <c:pt idx="66">
                  <c:v>5.2185187298986913</c:v>
                </c:pt>
                <c:pt idx="67">
                  <c:v>5.2185187298986913</c:v>
                </c:pt>
                <c:pt idx="68">
                  <c:v>5.2540177784400983</c:v>
                </c:pt>
                <c:pt idx="69">
                  <c:v>5.3125139851217069</c:v>
                </c:pt>
                <c:pt idx="70">
                  <c:v>5.3379065510771007</c:v>
                </c:pt>
                <c:pt idx="71">
                  <c:v>5.3660774280437966</c:v>
                </c:pt>
                <c:pt idx="72">
                  <c:v>5.3941656296353067</c:v>
                </c:pt>
                <c:pt idx="73">
                  <c:v>5.4218885628286841</c:v>
                </c:pt>
                <c:pt idx="74">
                  <c:v>5.4482110930918068</c:v>
                </c:pt>
                <c:pt idx="75">
                  <c:v>5.4741129341509263</c:v>
                </c:pt>
                <c:pt idx="76">
                  <c:v>5.497249889783653</c:v>
                </c:pt>
                <c:pt idx="77">
                  <c:v>5.5191342153280649</c:v>
                </c:pt>
                <c:pt idx="78">
                  <c:v>5.5409068923220604</c:v>
                </c:pt>
                <c:pt idx="79">
                  <c:v>5.5623320791416759</c:v>
                </c:pt>
                <c:pt idx="80">
                  <c:v>5.5825091630235333</c:v>
                </c:pt>
                <c:pt idx="81">
                  <c:v>5.6026228354450218</c:v>
                </c:pt>
                <c:pt idx="82">
                  <c:v>5.6243122991692767</c:v>
                </c:pt>
                <c:pt idx="83">
                  <c:v>5.6440397978075945</c:v>
                </c:pt>
                <c:pt idx="84">
                  <c:v>5.6639118719595958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6-114F-4876-8D1F-3FB4D33B39C9}"/>
            </c:ext>
          </c:extLst>
        </c:ser>
        <c:ser>
          <c:idx val="13"/>
          <c:order val="13"/>
          <c:tx>
            <c:strRef>
              <c:f>'Curvas muertes'!$D$59</c:f>
              <c:strCache>
                <c:ptCount val="1"/>
                <c:pt idx="0">
                  <c:v>Chile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81"/>
              <c:layout>
                <c:manualLayout>
                  <c:x val="-6.9655679416899499E-2"/>
                  <c:y val="-2.9903035742746928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114F-4876-8D1F-3FB4D33B39C9}"/>
                </c:ext>
              </c:extLst>
            </c:dLbl>
            <c:dLbl>
              <c:idx val="107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114F-4876-8D1F-3FB4D33B39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100" b="1" i="0" u="none" strike="noStrike" kern="1200" spc="-60" baseline="0">
                    <a:solidFill>
                      <a:sysClr val="windowText" lastClr="000000"/>
                    </a:solidFill>
                    <a:effectLst>
                      <a:glow rad="101600">
                        <a:prstClr val="white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'Curvas muertes'!$E$59:$DT$59</c:f>
              <c:numCache>
                <c:formatCode>#,##0</c:formatCode>
                <c:ptCount val="120"/>
                <c:pt idx="0">
                  <c:v>1.0925519528146095</c:v>
                </c:pt>
                <c:pt idx="1">
                  <c:v>1.2238879548756965</c:v>
                </c:pt>
                <c:pt idx="2">
                  <c:v>1.3399601261284504</c:v>
                </c:pt>
                <c:pt idx="3">
                  <c:v>1.4315273196539411</c:v>
                </c:pt>
                <c:pt idx="4">
                  <c:v>1.4562199322443126</c:v>
                </c:pt>
                <c:pt idx="5">
                  <c:v>1.5712892620290997</c:v>
                </c:pt>
                <c:pt idx="6">
                  <c:v>1.5927954672500633</c:v>
                </c:pt>
                <c:pt idx="7">
                  <c:v>1.7034610351375827</c:v>
                </c:pt>
                <c:pt idx="8">
                  <c:v>1.8030908760864239</c:v>
                </c:pt>
                <c:pt idx="9">
                  <c:v>1.8857825919315374</c:v>
                </c:pt>
                <c:pt idx="10">
                  <c:v>1.9398498132018132</c:v>
                </c:pt>
                <c:pt idx="11">
                  <c:v>1.9839746181107512</c:v>
                </c:pt>
                <c:pt idx="12">
                  <c:v>2.0399332717587955</c:v>
                </c:pt>
                <c:pt idx="13">
                  <c:v>2.1246745002138865</c:v>
                </c:pt>
                <c:pt idx="14">
                  <c:v>2.1734646643833182</c:v>
                </c:pt>
                <c:pt idx="15">
                  <c:v>2.2085559841945885</c:v>
                </c:pt>
                <c:pt idx="16">
                  <c:v>2.2479977162458851</c:v>
                </c:pt>
                <c:pt idx="17">
                  <c:v>2.2912477000397016</c:v>
                </c:pt>
                <c:pt idx="18">
                  <c:v>2.3377677156745946</c:v>
                </c:pt>
                <c:pt idx="19">
                  <c:v>2.3822194782454282</c:v>
                </c:pt>
                <c:pt idx="20">
                  <c:v>2.4247790926642243</c:v>
                </c:pt>
                <c:pt idx="21">
                  <c:v>2.4744507024614619</c:v>
                </c:pt>
                <c:pt idx="22">
                  <c:v>2.5048218003377607</c:v>
                </c:pt>
                <c:pt idx="23">
                  <c:v>2.5588890216080364</c:v>
                </c:pt>
                <c:pt idx="24">
                  <c:v>2.610182315995587</c:v>
                </c:pt>
                <c:pt idx="25">
                  <c:v>2.647922643978434</c:v>
                </c:pt>
                <c:pt idx="26">
                  <c:v>2.6662717826466307</c:v>
                </c:pt>
                <c:pt idx="27">
                  <c:v>2.6878553543138053</c:v>
                </c:pt>
                <c:pt idx="28">
                  <c:v>2.7019898652487098</c:v>
                </c:pt>
                <c:pt idx="29">
                  <c:v>2.7330804523187409</c:v>
                </c:pt>
                <c:pt idx="30">
                  <c:v>2.7665283863862813</c:v>
                </c:pt>
                <c:pt idx="31">
                  <c:v>2.7925038727895415</c:v>
                </c:pt>
                <c:pt idx="32">
                  <c:v>2.8271530082027159</c:v>
                </c:pt>
                <c:pt idx="33">
                  <c:v>2.8636312168051257</c:v>
                </c:pt>
                <c:pt idx="34">
                  <c:v>2.8959394600377837</c:v>
                </c:pt>
                <c:pt idx="35">
                  <c:v>2.9575836231489903</c:v>
                </c:pt>
                <c:pt idx="36">
                  <c:v>3.0258515942779933</c:v>
                </c:pt>
                <c:pt idx="37">
                  <c:v>3.0921335186624406</c:v>
                </c:pt>
                <c:pt idx="38">
                  <c:v>3.158748267744425</c:v>
                </c:pt>
                <c:pt idx="39">
                  <c:v>3.2191114174715154</c:v>
                </c:pt>
                <c:pt idx="40">
                  <c:v>3.2819487015305819</c:v>
                </c:pt>
                <c:pt idx="41">
                  <c:v>3.3484499318360021</c:v>
                </c:pt>
                <c:pt idx="42">
                  <c:v>3.427926868631646</c:v>
                </c:pt>
                <c:pt idx="43">
                  <c:v>3.4952205043656375</c:v>
                </c:pt>
                <c:pt idx="44">
                  <c:v>3.5612460146247873</c:v>
                </c:pt>
                <c:pt idx="45">
                  <c:v>3.6259702540282834</c:v>
                </c:pt>
                <c:pt idx="46">
                  <c:v>3.6841340428417451</c:v>
                </c:pt>
                <c:pt idx="47">
                  <c:v>3.7415844274866878</c:v>
                </c:pt>
                <c:pt idx="48">
                  <c:v>3.7840923449530073</c:v>
                </c:pt>
                <c:pt idx="49">
                  <c:v>3.840722147706245</c:v>
                </c:pt>
                <c:pt idx="50">
                  <c:v>3.8996268511255598</c:v>
                </c:pt>
                <c:pt idx="51">
                  <c:v>3.9542514549418977</c:v>
                </c:pt>
                <c:pt idx="52">
                  <c:v>4.0098484140813673</c:v>
                </c:pt>
                <c:pt idx="53">
                  <c:v>4.0643150362556044</c:v>
                </c:pt>
                <c:pt idx="54">
                  <c:v>4.12952718490265</c:v>
                </c:pt>
                <c:pt idx="55">
                  <c:v>4.2002021425725857</c:v>
                </c:pt>
                <c:pt idx="56">
                  <c:v>4.2617951534804002</c:v>
                </c:pt>
                <c:pt idx="57">
                  <c:v>4.3274392579257208</c:v>
                </c:pt>
                <c:pt idx="58">
                  <c:v>4.3896875203001748</c:v>
                </c:pt>
                <c:pt idx="59">
                  <c:v>4.4501212623511943</c:v>
                </c:pt>
                <c:pt idx="60">
                  <c:v>4.7743891243031324</c:v>
                </c:pt>
                <c:pt idx="61">
                  <c:v>4.7827463315098546</c:v>
                </c:pt>
                <c:pt idx="62">
                  <c:v>4.8634963599828502</c:v>
                </c:pt>
                <c:pt idx="63">
                  <c:v>4.9310606020369585</c:v>
                </c:pt>
                <c:pt idx="64">
                  <c:v>5.0115679937337259</c:v>
                </c:pt>
                <c:pt idx="65">
                  <c:v>5.0889806040805086</c:v>
                </c:pt>
                <c:pt idx="66">
                  <c:v>5.1581239533346537</c:v>
                </c:pt>
                <c:pt idx="67">
                  <c:v>5.1697919989486207</c:v>
                </c:pt>
                <c:pt idx="68">
                  <c:v>5.1760188537607679</c:v>
                </c:pt>
                <c:pt idx="69">
                  <c:v>5.2423478195729247</c:v>
                </c:pt>
                <c:pt idx="70">
                  <c:v>5.3029887133259646</c:v>
                </c:pt>
                <c:pt idx="71">
                  <c:v>5.3665341614724626</c:v>
                </c:pt>
                <c:pt idx="72">
                  <c:v>5.4147075193984149</c:v>
                </c:pt>
                <c:pt idx="73">
                  <c:v>5.4566557711873598</c:v>
                </c:pt>
                <c:pt idx="74">
                  <c:v>5.4617777064467372</c:v>
                </c:pt>
                <c:pt idx="75">
                  <c:v>5.4624438550224976</c:v>
                </c:pt>
                <c:pt idx="76">
                  <c:v>5.5113925606112071</c:v>
                </c:pt>
                <c:pt idx="77">
                  <c:v>5.5471032266312923</c:v>
                </c:pt>
                <c:pt idx="78">
                  <c:v>5.5802022264210889</c:v>
                </c:pt>
                <c:pt idx="79">
                  <c:v>5.6337916199287914</c:v>
                </c:pt>
                <c:pt idx="80">
                  <c:v>5.663639082452776</c:v>
                </c:pt>
                <c:pt idx="81">
                  <c:v>5.6755482813083793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9-114F-4876-8D1F-3FB4D33B39C9}"/>
            </c:ext>
          </c:extLst>
        </c:ser>
        <c:ser>
          <c:idx val="14"/>
          <c:order val="14"/>
          <c:tx>
            <c:strRef>
              <c:f>'Curvas muertes'!$D$60</c:f>
              <c:strCache>
                <c:ptCount val="1"/>
                <c:pt idx="0">
                  <c:v>Ecuador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62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114F-4876-8D1F-3FB4D33B39C9}"/>
                </c:ext>
              </c:extLst>
            </c:dLbl>
            <c:dLbl>
              <c:idx val="93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114F-4876-8D1F-3FB4D33B39C9}"/>
                </c:ext>
              </c:extLst>
            </c:dLbl>
            <c:dLbl>
              <c:idx val="104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114F-4876-8D1F-3FB4D33B39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100" b="1" i="0" u="none" strike="noStrike" kern="1200" spc="-60" baseline="0">
                    <a:solidFill>
                      <a:sysClr val="windowText" lastClr="000000"/>
                    </a:solidFill>
                    <a:effectLst>
                      <a:glow rad="101600">
                        <a:prstClr val="white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'Curvas muertes'!$E$60:$DT$60</c:f>
              <c:numCache>
                <c:formatCode>#,##0</c:formatCode>
                <c:ptCount val="120"/>
                <c:pt idx="0">
                  <c:v>1.0009757260827561</c:v>
                </c:pt>
                <c:pt idx="1">
                  <c:v>1.1902177257212847</c:v>
                </c:pt>
                <c:pt idx="2">
                  <c:v>1.224119277396966</c:v>
                </c:pt>
                <c:pt idx="3">
                  <c:v>1.4472628287111757</c:v>
                </c:pt>
                <c:pt idx="4">
                  <c:v>1.6623742083281212</c:v>
                </c:pt>
                <c:pt idx="5">
                  <c:v>1.9172664579569112</c:v>
                </c:pt>
                <c:pt idx="6">
                  <c:v>2.1065084575954396</c:v>
                </c:pt>
                <c:pt idx="7">
                  <c:v>2.2772691919883181</c:v>
                </c:pt>
                <c:pt idx="8">
                  <c:v>2.3227315660650754</c:v>
                </c:pt>
                <c:pt idx="9">
                  <c:v>2.3820481432214953</c:v>
                </c:pt>
                <c:pt idx="10">
                  <c:v>2.3820481432214953</c:v>
                </c:pt>
                <c:pt idx="11">
                  <c:v>2.6187124413315517</c:v>
                </c:pt>
                <c:pt idx="12">
                  <c:v>2.7355767814708627</c:v>
                </c:pt>
                <c:pt idx="13">
                  <c:v>2.8235068539775647</c:v>
                </c:pt>
                <c:pt idx="14">
                  <c:v>2.8823473540004985</c:v>
                </c:pt>
                <c:pt idx="15">
                  <c:v>2.9379172051553093</c:v>
                </c:pt>
                <c:pt idx="16">
                  <c:v>3.0018925046502809</c:v>
                </c:pt>
                <c:pt idx="17">
                  <c:v>3.0405713592153925</c:v>
                </c:pt>
                <c:pt idx="18">
                  <c:v>3.0907800547981386</c:v>
                </c:pt>
                <c:pt idx="19">
                  <c:v>3.128711277121548</c:v>
                </c:pt>
                <c:pt idx="20">
                  <c:v>3.1724075488572465</c:v>
                </c:pt>
                <c:pt idx="21">
                  <c:v>3.2522675246892514</c:v>
                </c:pt>
                <c:pt idx="22">
                  <c:v>3.2909820368699418</c:v>
                </c:pt>
                <c:pt idx="23">
                  <c:v>3.3582857187660484</c:v>
                </c:pt>
                <c:pt idx="24">
                  <c:v>3.3836035267503384</c:v>
                </c:pt>
                <c:pt idx="25">
                  <c:v>3.4157728096837299</c:v>
                </c:pt>
                <c:pt idx="26">
                  <c:v>3.45771149890406</c:v>
                </c:pt>
                <c:pt idx="27">
                  <c:v>3.4858823758707564</c:v>
                </c:pt>
                <c:pt idx="28">
                  <c:v>3.4858823758707564</c:v>
                </c:pt>
                <c:pt idx="29">
                  <c:v>3.4858823758707564</c:v>
                </c:pt>
                <c:pt idx="30">
                  <c:v>3.6265497053607278</c:v>
                </c:pt>
                <c:pt idx="31">
                  <c:v>3.8994166920273678</c:v>
                </c:pt>
                <c:pt idx="32">
                  <c:v>3.9130999157788251</c:v>
                </c:pt>
                <c:pt idx="33">
                  <c:v>3.9321694784991759</c:v>
                </c:pt>
                <c:pt idx="34">
                  <c:v>4.0986250935168131</c:v>
                </c:pt>
                <c:pt idx="35">
                  <c:v>4.3530703947371796</c:v>
                </c:pt>
                <c:pt idx="36">
                  <c:v>4.484776636280122</c:v>
                </c:pt>
                <c:pt idx="37">
                  <c:v>4.4879684679078977</c:v>
                </c:pt>
                <c:pt idx="38">
                  <c:v>4.4879684679078977</c:v>
                </c:pt>
                <c:pt idx="39">
                  <c:v>4.5187208127933021</c:v>
                </c:pt>
                <c:pt idx="40">
                  <c:v>4.5407265907585019</c:v>
                </c:pt>
                <c:pt idx="41">
                  <c:v>4.5705084225641261</c:v>
                </c:pt>
                <c:pt idx="42">
                  <c:v>4.5781085760723403</c:v>
                </c:pt>
                <c:pt idx="43">
                  <c:v>4.7922425303751028</c:v>
                </c:pt>
                <c:pt idx="44">
                  <c:v>4.8006695465369829</c:v>
                </c:pt>
                <c:pt idx="45">
                  <c:v>4.8821098784771566</c:v>
                </c:pt>
                <c:pt idx="46">
                  <c:v>4.8851135280213667</c:v>
                </c:pt>
                <c:pt idx="47">
                  <c:v>4.8868258572068788</c:v>
                </c:pt>
                <c:pt idx="48">
                  <c:v>4.9907310800512548</c:v>
                </c:pt>
                <c:pt idx="49">
                  <c:v>5.0263274168179057</c:v>
                </c:pt>
                <c:pt idx="50">
                  <c:v>5.0440269939173064</c:v>
                </c:pt>
                <c:pt idx="51">
                  <c:v>5.0667922046903184</c:v>
                </c:pt>
                <c:pt idx="52">
                  <c:v>5.0809818716478361</c:v>
                </c:pt>
                <c:pt idx="53">
                  <c:v>5.0980942151875821</c:v>
                </c:pt>
                <c:pt idx="54">
                  <c:v>5.1155993815937828</c:v>
                </c:pt>
                <c:pt idx="55">
                  <c:v>5.154636865461276</c:v>
                </c:pt>
                <c:pt idx="56">
                  <c:v>5.1676409498844826</c:v>
                </c:pt>
                <c:pt idx="57">
                  <c:v>5.1715094266624035</c:v>
                </c:pt>
                <c:pt idx="58">
                  <c:v>5.2016178647840237</c:v>
                </c:pt>
                <c:pt idx="59">
                  <c:v>5.2016178647840237</c:v>
                </c:pt>
                <c:pt idx="60">
                  <c:v>5.2238478632442176</c:v>
                </c:pt>
                <c:pt idx="61">
                  <c:v>5.2353841174747613</c:v>
                </c:pt>
                <c:pt idx="62">
                  <c:v>5.241702778485605</c:v>
                </c:pt>
                <c:pt idx="63">
                  <c:v>5.241702778485605</c:v>
                </c:pt>
                <c:pt idx="64">
                  <c:v>5.2488755528123514</c:v>
                </c:pt>
                <c:pt idx="65">
                  <c:v>5.2488755528123514</c:v>
                </c:pt>
                <c:pt idx="66">
                  <c:v>5.2724199011176598</c:v>
                </c:pt>
                <c:pt idx="67">
                  <c:v>5.2862849412548316</c:v>
                </c:pt>
                <c:pt idx="68">
                  <c:v>5.2862849412548316</c:v>
                </c:pt>
                <c:pt idx="69">
                  <c:v>5.2999603680545064</c:v>
                </c:pt>
                <c:pt idx="70">
                  <c:v>5.3206835963573793</c:v>
                </c:pt>
                <c:pt idx="71">
                  <c:v>5.3242802249405061</c:v>
                </c:pt>
                <c:pt idx="72">
                  <c:v>5.3300629754624183</c:v>
                </c:pt>
                <c:pt idx="73">
                  <c:v>5.3431564522094384</c:v>
                </c:pt>
                <c:pt idx="74">
                  <c:v>5.3512536624420575</c:v>
                </c:pt>
                <c:pt idx="75">
                  <c:v>5.3512536624420575</c:v>
                </c:pt>
                <c:pt idx="76">
                  <c:v>5.3798724677477106</c:v>
                </c:pt>
                <c:pt idx="77">
                  <c:v>5.3918175591418063</c:v>
                </c:pt>
                <c:pt idx="78">
                  <c:v>5.3974803799372912</c:v>
                </c:pt>
                <c:pt idx="79">
                  <c:v>5.4059149347333246</c:v>
                </c:pt>
                <c:pt idx="80">
                  <c:v>5.4162960888561011</c:v>
                </c:pt>
                <c:pt idx="81">
                  <c:v>5.4255728258110096</c:v>
                </c:pt>
                <c:pt idx="82">
                  <c:v>5.4453411987391425</c:v>
                </c:pt>
                <c:pt idx="83">
                  <c:v>5.4620830673939835</c:v>
                </c:pt>
                <c:pt idx="84">
                  <c:v>5.4620830673939835</c:v>
                </c:pt>
                <c:pt idx="85">
                  <c:v>5.4780757701088092</c:v>
                </c:pt>
                <c:pt idx="86">
                  <c:v>5.4780757701088092</c:v>
                </c:pt>
                <c:pt idx="87">
                  <c:v>5.4900801510539585</c:v>
                </c:pt>
                <c:pt idx="88">
                  <c:v>5.4900801510539585</c:v>
                </c:pt>
                <c:pt idx="89">
                  <c:v>5.506095347709687</c:v>
                </c:pt>
                <c:pt idx="90">
                  <c:v>5.5204972425371537</c:v>
                </c:pt>
                <c:pt idx="91">
                  <c:v>5.5245742583770356</c:v>
                </c:pt>
                <c:pt idx="92">
                  <c:v>5.5257038190980632</c:v>
                </c:pt>
                <c:pt idx="93">
                  <c:v>5.5420517366415432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C-114F-4876-8D1F-3FB4D33B39C9}"/>
            </c:ext>
          </c:extLst>
        </c:ser>
        <c:ser>
          <c:idx val="15"/>
          <c:order val="15"/>
          <c:tx>
            <c:strRef>
              <c:f>'Curvas muertes'!$D$61</c:f>
              <c:strCache>
                <c:ptCount val="1"/>
                <c:pt idx="0">
                  <c:v>México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76"/>
              <c:layout>
                <c:manualLayout>
                  <c:x val="-1.7056793245644179E-2"/>
                  <c:y val="2.4684873722725157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114F-4876-8D1F-3FB4D33B39C9}"/>
                </c:ext>
              </c:extLst>
            </c:dLbl>
            <c:dLbl>
              <c:idx val="98"/>
              <c:layout>
                <c:manualLayout>
                  <c:x val="-6.2021703459592133E-2"/>
                  <c:y val="-2.0851041620753446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114F-4876-8D1F-3FB4D33B39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100" b="1" i="0" u="none" strike="noStrike" kern="1200" spc="-60" baseline="0">
                    <a:solidFill>
                      <a:sysClr val="windowText" lastClr="000000"/>
                    </a:solidFill>
                    <a:effectLst>
                      <a:glow rad="101600">
                        <a:prstClr val="white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'Curvas muertes'!$E$61:$DT$61</c:f>
              <c:numCache>
                <c:formatCode>#,##0</c:formatCode>
                <c:ptCount val="120"/>
                <c:pt idx="0">
                  <c:v>1.1471176347813656</c:v>
                </c:pt>
                <c:pt idx="1">
                  <c:v>1.2477873629218874</c:v>
                </c:pt>
                <c:pt idx="2">
                  <c:v>1.3269730990801267</c:v>
                </c:pt>
                <c:pt idx="3">
                  <c:v>1.443383450924538</c:v>
                </c:pt>
                <c:pt idx="4">
                  <c:v>1.6177368380693158</c:v>
                </c:pt>
                <c:pt idx="5">
                  <c:v>1.6716421029055182</c:v>
                </c:pt>
                <c:pt idx="6">
                  <c:v>1.7088423865916087</c:v>
                </c:pt>
                <c:pt idx="7">
                  <c:v>1.8942023937774128</c:v>
                </c:pt>
                <c:pt idx="8">
                  <c:v>2.0180605466770616</c:v>
                </c:pt>
                <c:pt idx="9">
                  <c:v>2.1152433862046784</c:v>
                </c:pt>
                <c:pt idx="10">
                  <c:v>2.2481899492903379</c:v>
                </c:pt>
                <c:pt idx="11">
                  <c:v>2.3147227949364271</c:v>
                </c:pt>
                <c:pt idx="12">
                  <c:v>2.3493648131398319</c:v>
                </c:pt>
                <c:pt idx="13">
                  <c:v>2.4089874963391988</c:v>
                </c:pt>
                <c:pt idx="14">
                  <c:v>2.4989582279126656</c:v>
                </c:pt>
                <c:pt idx="15">
                  <c:v>2.5977965643020133</c:v>
                </c:pt>
                <c:pt idx="16">
                  <c:v>2.668558462901077</c:v>
                </c:pt>
                <c:pt idx="17">
                  <c:v>2.727568010342214</c:v>
                </c:pt>
                <c:pt idx="18">
                  <c:v>2.7717110560700919</c:v>
                </c:pt>
                <c:pt idx="19">
                  <c:v>2.8158463328959669</c:v>
                </c:pt>
                <c:pt idx="20">
                  <c:v>2.8687400172851913</c:v>
                </c:pt>
                <c:pt idx="21">
                  <c:v>2.9676065733379264</c:v>
                </c:pt>
                <c:pt idx="22">
                  <c:v>3.0432519123424875</c:v>
                </c:pt>
                <c:pt idx="23">
                  <c:v>3.1340468032812243</c:v>
                </c:pt>
                <c:pt idx="24">
                  <c:v>3.1990917817605911</c:v>
                </c:pt>
                <c:pt idx="25">
                  <c:v>3.2583752216458617</c:v>
                </c:pt>
                <c:pt idx="26">
                  <c:v>3.2912323868036366</c:v>
                </c:pt>
                <c:pt idx="27">
                  <c:v>3.3219253332030427</c:v>
                </c:pt>
                <c:pt idx="28">
                  <c:v>3.4161408500160393</c:v>
                </c:pt>
                <c:pt idx="29">
                  <c:v>3.4883548822096908</c:v>
                </c:pt>
                <c:pt idx="30">
                  <c:v>3.5474729334205986</c:v>
                </c:pt>
                <c:pt idx="31">
                  <c:v>3.6102369303844588</c:v>
                </c:pt>
                <c:pt idx="32">
                  <c:v>3.6669174079673423</c:v>
                </c:pt>
                <c:pt idx="33">
                  <c:v>3.6927454920815346</c:v>
                </c:pt>
                <c:pt idx="34">
                  <c:v>3.7222461564782323</c:v>
                </c:pt>
                <c:pt idx="35">
                  <c:v>3.7830031555700949</c:v>
                </c:pt>
                <c:pt idx="36">
                  <c:v>3.8551678358835759</c:v>
                </c:pt>
                <c:pt idx="37">
                  <c:v>3.9218592103822481</c:v>
                </c:pt>
                <c:pt idx="38">
                  <c:v>3.9928572386567622</c:v>
                </c:pt>
                <c:pt idx="39">
                  <c:v>4.0196798517561163</c:v>
                </c:pt>
                <c:pt idx="40">
                  <c:v>4.0491886146762104</c:v>
                </c:pt>
                <c:pt idx="41">
                  <c:v>4.0810007069781031</c:v>
                </c:pt>
                <c:pt idx="42">
                  <c:v>4.144572561646803</c:v>
                </c:pt>
                <c:pt idx="43">
                  <c:v>4.1999330593540769</c:v>
                </c:pt>
                <c:pt idx="44">
                  <c:v>4.2506213085774931</c:v>
                </c:pt>
                <c:pt idx="45">
                  <c:v>4.2908239162708854</c:v>
                </c:pt>
                <c:pt idx="46">
                  <c:v>4.3287569834919077</c:v>
                </c:pt>
                <c:pt idx="47">
                  <c:v>4.3440802322188512</c:v>
                </c:pt>
                <c:pt idx="48">
                  <c:v>4.3676669354547943</c:v>
                </c:pt>
                <c:pt idx="49">
                  <c:v>4.4128582434312982</c:v>
                </c:pt>
                <c:pt idx="50">
                  <c:v>4.5105841617011384</c:v>
                </c:pt>
                <c:pt idx="51">
                  <c:v>4.5778419339801557</c:v>
                </c:pt>
                <c:pt idx="52">
                  <c:v>4.6264612699169598</c:v>
                </c:pt>
                <c:pt idx="53">
                  <c:v>4.6520239226395921</c:v>
                </c:pt>
                <c:pt idx="54">
                  <c:v>4.6658425916310229</c:v>
                </c:pt>
                <c:pt idx="55">
                  <c:v>4.6913556502803777</c:v>
                </c:pt>
                <c:pt idx="56">
                  <c:v>4.7328918279094028</c:v>
                </c:pt>
                <c:pt idx="57">
                  <c:v>4.7800911503053261</c:v>
                </c:pt>
                <c:pt idx="58">
                  <c:v>4.8176023370722634</c:v>
                </c:pt>
                <c:pt idx="59">
                  <c:v>4.8487236434345249</c:v>
                </c:pt>
                <c:pt idx="60">
                  <c:v>4.8741751973382437</c:v>
                </c:pt>
                <c:pt idx="61">
                  <c:v>4.8899930086866901</c:v>
                </c:pt>
                <c:pt idx="62">
                  <c:v>4.9152816464188005</c:v>
                </c:pt>
                <c:pt idx="63">
                  <c:v>4.9559671128481897</c:v>
                </c:pt>
                <c:pt idx="64">
                  <c:v>4.9971604201819106</c:v>
                </c:pt>
                <c:pt idx="65">
                  <c:v>5.0315213352369428</c:v>
                </c:pt>
                <c:pt idx="66">
                  <c:v>5.0637604941038044</c:v>
                </c:pt>
                <c:pt idx="67">
                  <c:v>5.0825588618703481</c:v>
                </c:pt>
                <c:pt idx="68">
                  <c:v>5.1315758558874363</c:v>
                </c:pt>
                <c:pt idx="69">
                  <c:v>5.1657614451129579</c:v>
                </c:pt>
                <c:pt idx="70">
                  <c:v>5.2002723871736709</c:v>
                </c:pt>
                <c:pt idx="71">
                  <c:v>5.239983271419633</c:v>
                </c:pt>
                <c:pt idx="72">
                  <c:v>5.2697927036296921</c:v>
                </c:pt>
                <c:pt idx="73">
                  <c:v>5.2980799611609655</c:v>
                </c:pt>
                <c:pt idx="74">
                  <c:v>5.3211638082381532</c:v>
                </c:pt>
                <c:pt idx="75">
                  <c:v>5.3312338550531484</c:v>
                </c:pt>
                <c:pt idx="76">
                  <c:v>5.3488280897105094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F-114F-4876-8D1F-3FB4D33B39C9}"/>
            </c:ext>
          </c:extLst>
        </c:ser>
        <c:ser>
          <c:idx val="16"/>
          <c:order val="16"/>
          <c:tx>
            <c:strRef>
              <c:f>'Curvas muertes'!$D$62</c:f>
              <c:strCache>
                <c:ptCount val="1"/>
                <c:pt idx="0">
                  <c:v>Argentina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73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114F-4876-8D1F-3FB4D33B39C9}"/>
                </c:ext>
              </c:extLst>
            </c:dLbl>
            <c:dLbl>
              <c:idx val="101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114F-4876-8D1F-3FB4D33B39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100" b="1" i="0" u="none" strike="noStrike" kern="1200" spc="-60" baseline="0">
                    <a:solidFill>
                      <a:sysClr val="windowText" lastClr="000000"/>
                    </a:solidFill>
                    <a:effectLst>
                      <a:glow rad="101600">
                        <a:prstClr val="white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'Curvas muertes'!$E$62:$DT$62</c:f>
              <c:numCache>
                <c:formatCode>#,##0</c:formatCode>
                <c:ptCount val="120"/>
                <c:pt idx="0">
                  <c:v>1.0012229635810963</c:v>
                </c:pt>
                <c:pt idx="1">
                  <c:v>1.048851012570351</c:v>
                </c:pt>
                <c:pt idx="2">
                  <c:v>1.0718405307950498</c:v>
                </c:pt>
                <c:pt idx="3">
                  <c:v>1.1016934939447309</c:v>
                </c:pt>
                <c:pt idx="4">
                  <c:v>1.1794711949874153</c:v>
                </c:pt>
                <c:pt idx="5">
                  <c:v>1.2129191290549552</c:v>
                </c:pt>
                <c:pt idx="6">
                  <c:v>1.2949840821092595</c:v>
                </c:pt>
                <c:pt idx="7">
                  <c:v>1.3595226032468306</c:v>
                </c:pt>
                <c:pt idx="8">
                  <c:v>1.4093944332870036</c:v>
                </c:pt>
                <c:pt idx="9">
                  <c:v>1.4465339802364605</c:v>
                </c:pt>
                <c:pt idx="10">
                  <c:v>1.4722423369466675</c:v>
                </c:pt>
                <c:pt idx="11">
                  <c:v>1.521757401474048</c:v>
                </c:pt>
                <c:pt idx="12">
                  <c:v>1.5550146232305304</c:v>
                </c:pt>
                <c:pt idx="13">
                  <c:v>1.5735336709977681</c:v>
                </c:pt>
                <c:pt idx="14">
                  <c:v>1.6051390104130991</c:v>
                </c:pt>
                <c:pt idx="15">
                  <c:v>1.6570987493438101</c:v>
                </c:pt>
                <c:pt idx="16">
                  <c:v>1.6943701441410417</c:v>
                </c:pt>
                <c:pt idx="17">
                  <c:v>1.7497202392242066</c:v>
                </c:pt>
                <c:pt idx="18">
                  <c:v>1.764987711354995</c:v>
                </c:pt>
                <c:pt idx="19">
                  <c:v>1.7985104033936385</c:v>
                </c:pt>
                <c:pt idx="20">
                  <c:v>1.8309456791467924</c:v>
                </c:pt>
                <c:pt idx="21">
                  <c:v>1.8692112172257462</c:v>
                </c:pt>
                <c:pt idx="22">
                  <c:v>1.8928210828648799</c:v>
                </c:pt>
                <c:pt idx="23">
                  <c:v>1.9093503848160904</c:v>
                </c:pt>
                <c:pt idx="24">
                  <c:v>1.9384315941169323</c:v>
                </c:pt>
                <c:pt idx="25">
                  <c:v>1.9542297109935236</c:v>
                </c:pt>
                <c:pt idx="26">
                  <c:v>1.9850963589740509</c:v>
                </c:pt>
                <c:pt idx="27">
                  <c:v>2.0555066651419756</c:v>
                </c:pt>
                <c:pt idx="28">
                  <c:v>2.0639693390607095</c:v>
                </c:pt>
                <c:pt idx="29">
                  <c:v>2.0834414424735295</c:v>
                </c:pt>
                <c:pt idx="30">
                  <c:v>2.1106170278524945</c:v>
                </c:pt>
                <c:pt idx="31">
                  <c:v>2.1344592168152543</c:v>
                </c:pt>
                <c:pt idx="32">
                  <c:v>2.1628482200779402</c:v>
                </c:pt>
                <c:pt idx="33">
                  <c:v>2.187975170155362</c:v>
                </c:pt>
                <c:pt idx="34">
                  <c:v>2.2197238684699423</c:v>
                </c:pt>
                <c:pt idx="35">
                  <c:v>2.2597763362111687</c:v>
                </c:pt>
                <c:pt idx="36">
                  <c:v>2.2871128903749192</c:v>
                </c:pt>
                <c:pt idx="37">
                  <c:v>2.3027207880409102</c:v>
                </c:pt>
                <c:pt idx="38">
                  <c:v>2.3353678658775761</c:v>
                </c:pt>
                <c:pt idx="39">
                  <c:v>2.3711235149253107</c:v>
                </c:pt>
                <c:pt idx="40">
                  <c:v>2.4036467066308704</c:v>
                </c:pt>
                <c:pt idx="41">
                  <c:v>2.419520055787161</c:v>
                </c:pt>
                <c:pt idx="42">
                  <c:v>2.442867419784152</c:v>
                </c:pt>
                <c:pt idx="43">
                  <c:v>2.4581348919149404</c:v>
                </c:pt>
                <c:pt idx="44">
                  <c:v>2.4787541791176761</c:v>
                </c:pt>
                <c:pt idx="45">
                  <c:v>2.5098069024592613</c:v>
                </c:pt>
                <c:pt idx="46">
                  <c:v>2.5329190423350099</c:v>
                </c:pt>
                <c:pt idx="47">
                  <c:v>2.5572257945591712</c:v>
                </c:pt>
                <c:pt idx="48">
                  <c:v>2.5992134901748458</c:v>
                </c:pt>
                <c:pt idx="49">
                  <c:v>2.6379280023555363</c:v>
                </c:pt>
                <c:pt idx="50">
                  <c:v>2.6629293045609534</c:v>
                </c:pt>
                <c:pt idx="51">
                  <c:v>2.6873207576851126</c:v>
                </c:pt>
                <c:pt idx="52">
                  <c:v>2.7300686073985823</c:v>
                </c:pt>
                <c:pt idx="53">
                  <c:v>2.7641144488082992</c:v>
                </c:pt>
                <c:pt idx="54">
                  <c:v>2.7889091074215155</c:v>
                </c:pt>
                <c:pt idx="55">
                  <c:v>2.8289144420352148</c:v>
                </c:pt>
                <c:pt idx="56">
                  <c:v>2.8547223259910872</c:v>
                </c:pt>
                <c:pt idx="57">
                  <c:v>2.8922267214495418</c:v>
                </c:pt>
                <c:pt idx="58">
                  <c:v>2.9140722503755216</c:v>
                </c:pt>
                <c:pt idx="59">
                  <c:v>2.9389698019972488</c:v>
                </c:pt>
                <c:pt idx="60">
                  <c:v>2.9666852018437955</c:v>
                </c:pt>
                <c:pt idx="61">
                  <c:v>3.0057744888036475</c:v>
                </c:pt>
                <c:pt idx="62">
                  <c:v>3.0433931104637009</c:v>
                </c:pt>
                <c:pt idx="63">
                  <c:v>3.0755702507391893</c:v>
                </c:pt>
                <c:pt idx="64">
                  <c:v>3.0887617154935518</c:v>
                </c:pt>
                <c:pt idx="65">
                  <c:v>3.1077338272291501</c:v>
                </c:pt>
                <c:pt idx="66">
                  <c:v>3.1388950632094512</c:v>
                </c:pt>
                <c:pt idx="67">
                  <c:v>3.1719013596776215</c:v>
                </c:pt>
                <c:pt idx="68">
                  <c:v>3.2065447511499352</c:v>
                </c:pt>
                <c:pt idx="69">
                  <c:v>3.2365558295659747</c:v>
                </c:pt>
                <c:pt idx="70">
                  <c:v>3.2656924236526299</c:v>
                </c:pt>
                <c:pt idx="71">
                  <c:v>3.2849318293062106</c:v>
                </c:pt>
                <c:pt idx="72">
                  <c:v>3.3054327523021438</c:v>
                </c:pt>
                <c:pt idx="73">
                  <c:v>3.3436539651223418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2-114F-4876-8D1F-3FB4D33B39C9}"/>
            </c:ext>
          </c:extLst>
        </c:ser>
        <c:ser>
          <c:idx val="17"/>
          <c:order val="17"/>
          <c:tx>
            <c:strRef>
              <c:f>'Curvas muertes'!$D$63</c:f>
              <c:strCache>
                <c:ptCount val="1"/>
                <c:pt idx="0">
                  <c:v>Mundo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6">
                  <a:lumMod val="80000"/>
                  <a:lumOff val="20000"/>
                </a:schemeClr>
              </a:solidFill>
              <a:ln w="9525">
                <a:solidFill>
                  <a:schemeClr val="accent6">
                    <a:lumMod val="80000"/>
                    <a:lumOff val="20000"/>
                  </a:schemeClr>
                </a:solidFill>
              </a:ln>
              <a:effectLst/>
            </c:spPr>
          </c:marker>
          <c:dLbls>
            <c:dLbl>
              <c:idx val="96"/>
              <c:layout>
                <c:manualLayout>
                  <c:x val="-1.5635213189190199E-16"/>
                  <c:y val="-1.0971054987877898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114F-4876-8D1F-3FB4D33B39C9}"/>
                </c:ext>
              </c:extLst>
            </c:dLbl>
            <c:dLbl>
              <c:idx val="146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114F-4876-8D1F-3FB4D33B39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400" b="1" i="0" u="none" strike="noStrike" kern="1200" spc="-60" baseline="0">
                    <a:solidFill>
                      <a:srgbClr val="00B050"/>
                    </a:solidFill>
                    <a:effectLst>
                      <a:glow rad="101600">
                        <a:prstClr val="white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'Curvas muertes'!$E$63:$DT$63</c:f>
              <c:numCache>
                <c:formatCode>#,##0</c:formatCode>
                <c:ptCount val="120"/>
                <c:pt idx="0">
                  <c:v>1.0332274082983979</c:v>
                </c:pt>
                <c:pt idx="1">
                  <c:v>1.1621707138307127</c:v>
                </c:pt>
                <c:pt idx="2">
                  <c:v>1.294344792013471</c:v>
                </c:pt>
                <c:pt idx="3">
                  <c:v>1.4165596096905422</c:v>
                </c:pt>
                <c:pt idx="4">
                  <c:v>1.5193175109310457</c:v>
                </c:pt>
                <c:pt idx="5">
                  <c:v>1.6299279735506893</c:v>
                </c:pt>
                <c:pt idx="6">
                  <c:v>1.7451274824527878</c:v>
                </c:pt>
                <c:pt idx="7">
                  <c:v>1.8624124746089179</c:v>
                </c:pt>
                <c:pt idx="8">
                  <c:v>1.9809139929853363</c:v>
                </c:pt>
                <c:pt idx="9">
                  <c:v>2.0816672737088373</c:v>
                </c:pt>
                <c:pt idx="10">
                  <c:v>2.1712233669692345</c:v>
                </c:pt>
                <c:pt idx="11">
                  <c:v>2.2418198775021114</c:v>
                </c:pt>
                <c:pt idx="12">
                  <c:v>2.3185926019377225</c:v>
                </c:pt>
                <c:pt idx="13">
                  <c:v>2.4141035101329833</c:v>
                </c:pt>
                <c:pt idx="14">
                  <c:v>2.4883968483378149</c:v>
                </c:pt>
                <c:pt idx="15">
                  <c:v>2.5664052407859508</c:v>
                </c:pt>
                <c:pt idx="16">
                  <c:v>2.635628551438808</c:v>
                </c:pt>
                <c:pt idx="17">
                  <c:v>2.68971669066182</c:v>
                </c:pt>
                <c:pt idx="18">
                  <c:v>2.7383383868635365</c:v>
                </c:pt>
                <c:pt idx="19">
                  <c:v>2.7848963140568341</c:v>
                </c:pt>
                <c:pt idx="20">
                  <c:v>2.8382375386636451</c:v>
                </c:pt>
                <c:pt idx="21">
                  <c:v>2.8987227395739112</c:v>
                </c:pt>
                <c:pt idx="22">
                  <c:v>2.9490574998161301</c:v>
                </c:pt>
                <c:pt idx="23">
                  <c:v>3.0071733031473524</c:v>
                </c:pt>
                <c:pt idx="24">
                  <c:v>3.047319367760033</c:v>
                </c:pt>
                <c:pt idx="25">
                  <c:v>3.0746402203617893</c:v>
                </c:pt>
                <c:pt idx="26">
                  <c:v>3.1062466455765834</c:v>
                </c:pt>
                <c:pt idx="27">
                  <c:v>3.1463746829936068</c:v>
                </c:pt>
                <c:pt idx="28">
                  <c:v>3.1828389846382001</c:v>
                </c:pt>
                <c:pt idx="29">
                  <c:v>3.2182783906426651</c:v>
                </c:pt>
                <c:pt idx="30">
                  <c:v>3.2504676461563382</c:v>
                </c:pt>
                <c:pt idx="31">
                  <c:v>3.2809405977740203</c:v>
                </c:pt>
                <c:pt idx="32">
                  <c:v>3.2988474222652546</c:v>
                </c:pt>
                <c:pt idx="33">
                  <c:v>3.3203011443393251</c:v>
                </c:pt>
                <c:pt idx="34">
                  <c:v>3.3494902732578042</c:v>
                </c:pt>
                <c:pt idx="35">
                  <c:v>3.3801676896151647</c:v>
                </c:pt>
                <c:pt idx="36">
                  <c:v>3.4048482030004057</c:v>
                </c:pt>
                <c:pt idx="37">
                  <c:v>3.4271012727846166</c:v>
                </c:pt>
                <c:pt idx="38">
                  <c:v>3.448595268390009</c:v>
                </c:pt>
                <c:pt idx="39">
                  <c:v>3.4635125978943635</c:v>
                </c:pt>
                <c:pt idx="40">
                  <c:v>3.479904700164997</c:v>
                </c:pt>
                <c:pt idx="41">
                  <c:v>3.5023772028404352</c:v>
                </c:pt>
                <c:pt idx="42">
                  <c:v>3.5276302272932392</c:v>
                </c:pt>
                <c:pt idx="43">
                  <c:v>3.5490183507407851</c:v>
                </c:pt>
                <c:pt idx="44">
                  <c:v>3.568628730078971</c:v>
                </c:pt>
                <c:pt idx="45">
                  <c:v>3.5844964965372164</c:v>
                </c:pt>
                <c:pt idx="46">
                  <c:v>3.5966753727153202</c:v>
                </c:pt>
                <c:pt idx="47">
                  <c:v>3.6093606956408202</c:v>
                </c:pt>
                <c:pt idx="48">
                  <c:v>3.6287889181320296</c:v>
                </c:pt>
                <c:pt idx="49">
                  <c:v>3.6464990062719123</c:v>
                </c:pt>
                <c:pt idx="50">
                  <c:v>3.6640793780059391</c:v>
                </c:pt>
                <c:pt idx="51">
                  <c:v>3.6810668725214679</c:v>
                </c:pt>
                <c:pt idx="52">
                  <c:v>3.6944674945609726</c:v>
                </c:pt>
                <c:pt idx="53">
                  <c:v>3.7052961640587281</c:v>
                </c:pt>
                <c:pt idx="54">
                  <c:v>3.7157295379283624</c:v>
                </c:pt>
                <c:pt idx="55">
                  <c:v>3.7307099831388348</c:v>
                </c:pt>
                <c:pt idx="56">
                  <c:v>3.7454967415492786</c:v>
                </c:pt>
                <c:pt idx="57">
                  <c:v>3.760038009290958</c:v>
                </c:pt>
                <c:pt idx="58">
                  <c:v>3.7758053194055128</c:v>
                </c:pt>
                <c:pt idx="59">
                  <c:v>3.7874997095653509</c:v>
                </c:pt>
                <c:pt idx="60">
                  <c:v>3.7957790055004423</c:v>
                </c:pt>
                <c:pt idx="61">
                  <c:v>3.7991657558841285</c:v>
                </c:pt>
                <c:pt idx="62">
                  <c:v>3.8112822114825291</c:v>
                </c:pt>
                <c:pt idx="63">
                  <c:v>3.8259586047535752</c:v>
                </c:pt>
                <c:pt idx="64">
                  <c:v>3.8390725213330645</c:v>
                </c:pt>
                <c:pt idx="65">
                  <c:v>3.8520112094689778</c:v>
                </c:pt>
                <c:pt idx="66">
                  <c:v>3.8632097055649974</c:v>
                </c:pt>
                <c:pt idx="67">
                  <c:v>3.8709816850409746</c:v>
                </c:pt>
                <c:pt idx="68">
                  <c:v>3.8804148467688875</c:v>
                </c:pt>
                <c:pt idx="69">
                  <c:v>3.8928406531590558</c:v>
                </c:pt>
                <c:pt idx="70">
                  <c:v>3.9077102141447613</c:v>
                </c:pt>
                <c:pt idx="71">
                  <c:v>3.9210208780250602</c:v>
                </c:pt>
                <c:pt idx="72">
                  <c:v>3.9337479323374152</c:v>
                </c:pt>
                <c:pt idx="73">
                  <c:v>3.9434048928446819</c:v>
                </c:pt>
                <c:pt idx="74">
                  <c:v>3.9502375571660666</c:v>
                </c:pt>
                <c:pt idx="75">
                  <c:v>3.9594963220242954</c:v>
                </c:pt>
                <c:pt idx="76">
                  <c:v>3.9714373170780801</c:v>
                </c:pt>
                <c:pt idx="77">
                  <c:v>3.9849820435200565</c:v>
                </c:pt>
                <c:pt idx="78">
                  <c:v>3.9954576142542737</c:v>
                </c:pt>
                <c:pt idx="79">
                  <c:v>4.0047461660779273</c:v>
                </c:pt>
                <c:pt idx="80">
                  <c:v>4.0149014344362302</c:v>
                </c:pt>
                <c:pt idx="81">
                  <c:v>4.0233706906342608</c:v>
                </c:pt>
                <c:pt idx="82">
                  <c:v>4.0314324148850993</c:v>
                </c:pt>
                <c:pt idx="83">
                  <c:v>4.0468452189709216</c:v>
                </c:pt>
                <c:pt idx="84">
                  <c:v>4.058661937325307</c:v>
                </c:pt>
                <c:pt idx="85">
                  <c:v>4.0697813092485342</c:v>
                </c:pt>
                <c:pt idx="86">
                  <c:v>4.0835392963118506</c:v>
                </c:pt>
                <c:pt idx="87">
                  <c:v>4.092739287671578</c:v>
                </c:pt>
                <c:pt idx="88">
                  <c:v>4.1014436149235216</c:v>
                </c:pt>
                <c:pt idx="89">
                  <c:v>4.1090715758942613</c:v>
                </c:pt>
                <c:pt idx="90">
                  <c:v>4.1204767100610651</c:v>
                </c:pt>
                <c:pt idx="91">
                  <c:v>4.1312458606794227</c:v>
                </c:pt>
                <c:pt idx="92">
                  <c:v>4.1447306906093546</c:v>
                </c:pt>
                <c:pt idx="93">
                  <c:v>4.1546322146257673</c:v>
                </c:pt>
                <c:pt idx="94">
                  <c:v>4.1637551322702011</c:v>
                </c:pt>
                <c:pt idx="95">
                  <c:v>4.1701173173458468</c:v>
                </c:pt>
                <c:pt idx="96">
                  <c:v>4.1772882973920566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5-114F-4876-8D1F-3FB4D33B39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2084752"/>
        <c:axId val="602085072"/>
      </c:lineChart>
      <c:catAx>
        <c:axId val="60208475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602085072"/>
        <c:crosses val="autoZero"/>
        <c:auto val="1"/>
        <c:lblAlgn val="ctr"/>
        <c:lblOffset val="100"/>
        <c:tickLblSkip val="30"/>
        <c:noMultiLvlLbl val="0"/>
      </c:catAx>
      <c:valAx>
        <c:axId val="602085072"/>
        <c:scaling>
          <c:orientation val="minMax"/>
          <c:max val="7"/>
          <c:min val="1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602084752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346568038362366E-2"/>
          <c:y val="2.6567917664001718E-2"/>
          <c:w val="0.8706927742726851"/>
          <c:h val="0.74575648979088782"/>
        </c:manualLayout>
      </c:layout>
      <c:lineChart>
        <c:grouping val="standard"/>
        <c:varyColors val="0"/>
        <c:ser>
          <c:idx val="0"/>
          <c:order val="0"/>
          <c:tx>
            <c:strRef>
              <c:f>'Curvas contagios'!$D$46</c:f>
              <c:strCache>
                <c:ptCount val="1"/>
                <c:pt idx="0">
                  <c:v>EE.UU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10"/>
              <c:layout>
                <c:manualLayout>
                  <c:x val="-8.092455933196907E-2"/>
                  <c:y val="-3.008254623748033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DF-44AB-8EE1-C2D668B157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100" b="1" i="0" u="none" strike="noStrike" kern="1200" spc="-60" baseline="0">
                    <a:solidFill>
                      <a:sysClr val="windowText" lastClr="000000"/>
                    </a:solidFill>
                    <a:effectLst>
                      <a:glow rad="101600">
                        <a:prstClr val="white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'Curvas contagios'!$E$46:$EU$46</c:f>
              <c:numCache>
                <c:formatCode>#,##0</c:formatCode>
                <c:ptCount val="147"/>
                <c:pt idx="0">
                  <c:v>1.2091047237972941</c:v>
                </c:pt>
                <c:pt idx="1">
                  <c:v>1.5503318366905099</c:v>
                </c:pt>
                <c:pt idx="2">
                  <c:v>1.8706486330894374</c:v>
                </c:pt>
                <c:pt idx="3">
                  <c:v>2.1561179287692389</c:v>
                </c:pt>
                <c:pt idx="4">
                  <c:v>2.1891446662871257</c:v>
                </c:pt>
                <c:pt idx="5">
                  <c:v>2.5730594278337464</c:v>
                </c:pt>
                <c:pt idx="6">
                  <c:v>2.9162272388977066</c:v>
                </c:pt>
                <c:pt idx="7">
                  <c:v>3.2887716683857819</c:v>
                </c:pt>
                <c:pt idx="8">
                  <c:v>3.7516789587807478</c:v>
                </c:pt>
                <c:pt idx="9">
                  <c:v>4.0714344126099826</c:v>
                </c:pt>
                <c:pt idx="10">
                  <c:v>4.3534202303399141</c:v>
                </c:pt>
                <c:pt idx="11">
                  <c:v>4.6219562041917239</c:v>
                </c:pt>
                <c:pt idx="12">
                  <c:v>4.8834516787374023</c:v>
                </c:pt>
                <c:pt idx="13">
                  <c:v>5.0938705143507867</c:v>
                </c:pt>
                <c:pt idx="14">
                  <c:v>5.2933594804566129</c:v>
                </c:pt>
                <c:pt idx="15">
                  <c:v>5.5351881927636004</c:v>
                </c:pt>
                <c:pt idx="16">
                  <c:v>5.7310109087026744</c:v>
                </c:pt>
                <c:pt idx="17">
                  <c:v>5.9081413066282105</c:v>
                </c:pt>
                <c:pt idx="18">
                  <c:v>6.0539022328860286</c:v>
                </c:pt>
                <c:pt idx="19">
                  <c:v>6.1956160743587558</c:v>
                </c:pt>
                <c:pt idx="20">
                  <c:v>6.3440275853661028</c:v>
                </c:pt>
                <c:pt idx="21">
                  <c:v>6.470649595172131</c:v>
                </c:pt>
                <c:pt idx="22">
                  <c:v>6.6034451891734056</c:v>
                </c:pt>
                <c:pt idx="23">
                  <c:v>6.7262570039963983</c:v>
                </c:pt>
                <c:pt idx="24">
                  <c:v>6.8395987558303295</c:v>
                </c:pt>
                <c:pt idx="25">
                  <c:v>6.9257971927107116</c:v>
                </c:pt>
                <c:pt idx="26">
                  <c:v>7.0099473558400511</c:v>
                </c:pt>
                <c:pt idx="27">
                  <c:v>7.0903829830375864</c:v>
                </c:pt>
                <c:pt idx="28">
                  <c:v>7.1670003649944594</c:v>
                </c:pt>
                <c:pt idx="29">
                  <c:v>7.2447738158736632</c:v>
                </c:pt>
                <c:pt idx="30">
                  <c:v>7.3144332051862522</c:v>
                </c:pt>
                <c:pt idx="31">
                  <c:v>7.3729661014175711</c:v>
                </c:pt>
                <c:pt idx="32">
                  <c:v>7.4256550286930239</c:v>
                </c:pt>
                <c:pt idx="33">
                  <c:v>7.470092078706533</c:v>
                </c:pt>
                <c:pt idx="34">
                  <c:v>7.5154984770023097</c:v>
                </c:pt>
                <c:pt idx="35">
                  <c:v>7.5622414015000681</c:v>
                </c:pt>
                <c:pt idx="36">
                  <c:v>7.6101063298372429</c:v>
                </c:pt>
                <c:pt idx="37">
                  <c:v>7.6578599933707592</c:v>
                </c:pt>
                <c:pt idx="38">
                  <c:v>7.6974253660025465</c:v>
                </c:pt>
                <c:pt idx="39">
                  <c:v>7.7325107737392766</c:v>
                </c:pt>
                <c:pt idx="40">
                  <c:v>7.7680019091485208</c:v>
                </c:pt>
                <c:pt idx="41">
                  <c:v>7.800000131539556</c:v>
                </c:pt>
                <c:pt idx="42">
                  <c:v>7.8342459199677084</c:v>
                </c:pt>
                <c:pt idx="43">
                  <c:v>7.8742173849428285</c:v>
                </c:pt>
                <c:pt idx="44">
                  <c:v>7.9149546008863769</c:v>
                </c:pt>
                <c:pt idx="45">
                  <c:v>7.9505828930190443</c:v>
                </c:pt>
                <c:pt idx="46">
                  <c:v>7.9795911178710295</c:v>
                </c:pt>
                <c:pt idx="47">
                  <c:v>8.0025112121299475</c:v>
                </c:pt>
                <c:pt idx="48">
                  <c:v>8.026923456495302</c:v>
                </c:pt>
                <c:pt idx="49">
                  <c:v>8.0535312094997256</c:v>
                </c:pt>
                <c:pt idx="50">
                  <c:v>8.0815906431602063</c:v>
                </c:pt>
                <c:pt idx="51">
                  <c:v>8.1129397949817399</c:v>
                </c:pt>
                <c:pt idx="52">
                  <c:v>8.1389822912285918</c:v>
                </c:pt>
                <c:pt idx="53">
                  <c:v>8.1612737358507381</c:v>
                </c:pt>
                <c:pt idx="54">
                  <c:v>8.1803790684704794</c:v>
                </c:pt>
                <c:pt idx="55">
                  <c:v>8.2005511760617971</c:v>
                </c:pt>
                <c:pt idx="56">
                  <c:v>8.2212021461497251</c:v>
                </c:pt>
                <c:pt idx="57">
                  <c:v>8.2435141039302202</c:v>
                </c:pt>
                <c:pt idx="58">
                  <c:v>8.2647683879719338</c:v>
                </c:pt>
                <c:pt idx="59">
                  <c:v>8.284530877142938</c:v>
                </c:pt>
                <c:pt idx="60">
                  <c:v>8.2994670613446839</c:v>
                </c:pt>
                <c:pt idx="61">
                  <c:v>8.3134192164390992</c:v>
                </c:pt>
                <c:pt idx="62">
                  <c:v>8.3294317280784167</c:v>
                </c:pt>
                <c:pt idx="63">
                  <c:v>8.3446319608302471</c:v>
                </c:pt>
                <c:pt idx="64">
                  <c:v>8.3641574568695187</c:v>
                </c:pt>
                <c:pt idx="65">
                  <c:v>8.3817147473884965</c:v>
                </c:pt>
                <c:pt idx="66">
                  <c:v>8.3989017620997686</c:v>
                </c:pt>
                <c:pt idx="67">
                  <c:v>8.4117142198622332</c:v>
                </c:pt>
                <c:pt idx="68">
                  <c:v>8.4261061323174697</c:v>
                </c:pt>
                <c:pt idx="69">
                  <c:v>8.439467403840629</c:v>
                </c:pt>
                <c:pt idx="70">
                  <c:v>8.4546427290392696</c:v>
                </c:pt>
                <c:pt idx="71">
                  <c:v>8.4708312047283982</c:v>
                </c:pt>
                <c:pt idx="72">
                  <c:v>8.4858974397562257</c:v>
                </c:pt>
                <c:pt idx="73">
                  <c:v>8.4993822290237659</c:v>
                </c:pt>
                <c:pt idx="74">
                  <c:v>8.512067086173122</c:v>
                </c:pt>
                <c:pt idx="75">
                  <c:v>8.523508059860454</c:v>
                </c:pt>
                <c:pt idx="76">
                  <c:v>8.534684249196923</c:v>
                </c:pt>
                <c:pt idx="77">
                  <c:v>8.5454632231485732</c:v>
                </c:pt>
                <c:pt idx="78">
                  <c:v>8.5587193552457101</c:v>
                </c:pt>
                <c:pt idx="79">
                  <c:v>8.5727513327526133</c:v>
                </c:pt>
                <c:pt idx="80">
                  <c:v>8.5864899147714553</c:v>
                </c:pt>
                <c:pt idx="81">
                  <c:v>8.5977420289090194</c:v>
                </c:pt>
                <c:pt idx="82">
                  <c:v>8.6073246468260454</c:v>
                </c:pt>
                <c:pt idx="83">
                  <c:v>8.6187320467419823</c:v>
                </c:pt>
                <c:pt idx="84">
                  <c:v>8.6294654663972921</c:v>
                </c:pt>
                <c:pt idx="85">
                  <c:v>8.6408386014014322</c:v>
                </c:pt>
                <c:pt idx="86">
                  <c:v>8.6567330353864556</c:v>
                </c:pt>
                <c:pt idx="87">
                  <c:v>8.6687702808867719</c:v>
                </c:pt>
                <c:pt idx="88">
                  <c:v>8.6781428275908894</c:v>
                </c:pt>
                <c:pt idx="89">
                  <c:v>8.6871724666601455</c:v>
                </c:pt>
                <c:pt idx="90">
                  <c:v>8.696346107359382</c:v>
                </c:pt>
                <c:pt idx="91">
                  <c:v>8.7068994133850577</c:v>
                </c:pt>
                <c:pt idx="92">
                  <c:v>8.7182744561465544</c:v>
                </c:pt>
                <c:pt idx="93">
                  <c:v>8.7307463310433526</c:v>
                </c:pt>
                <c:pt idx="94">
                  <c:v>8.7431339882639634</c:v>
                </c:pt>
                <c:pt idx="95">
                  <c:v>8.7525051046612496</c:v>
                </c:pt>
                <c:pt idx="96">
                  <c:v>8.7619954807429341</c:v>
                </c:pt>
                <c:pt idx="97">
                  <c:v>8.7731462805762579</c:v>
                </c:pt>
                <c:pt idx="98">
                  <c:v>8.7850315054418289</c:v>
                </c:pt>
                <c:pt idx="99">
                  <c:v>8.7977830881979404</c:v>
                </c:pt>
                <c:pt idx="100">
                  <c:v>8.8120695277422012</c:v>
                </c:pt>
                <c:pt idx="101">
                  <c:v>8.826682966010269</c:v>
                </c:pt>
                <c:pt idx="102">
                  <c:v>8.8383023512491015</c:v>
                </c:pt>
                <c:pt idx="103">
                  <c:v>8.8516448595282817</c:v>
                </c:pt>
                <c:pt idx="104">
                  <c:v>8.8667483926383177</c:v>
                </c:pt>
                <c:pt idx="105">
                  <c:v>8.8814790355193054</c:v>
                </c:pt>
                <c:pt idx="106">
                  <c:v>8.898118383615385</c:v>
                </c:pt>
                <c:pt idx="107">
                  <c:v>8.9166286709957188</c:v>
                </c:pt>
                <c:pt idx="108">
                  <c:v>8.9337442051079421</c:v>
                </c:pt>
                <c:pt idx="109">
                  <c:v>8.9491008505611074</c:v>
                </c:pt>
                <c:pt idx="110">
                  <c:v>8.9652722748273543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DF-44AB-8EE1-C2D668B15746}"/>
            </c:ext>
          </c:extLst>
        </c:ser>
        <c:ser>
          <c:idx val="1"/>
          <c:order val="1"/>
          <c:tx>
            <c:strRef>
              <c:f>'Curvas contagios'!$D$47</c:f>
              <c:strCache>
                <c:ptCount val="1"/>
                <c:pt idx="0">
                  <c:v>Alemania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17"/>
              <c:layout>
                <c:manualLayout>
                  <c:x val="-5.3881616846255202E-3"/>
                  <c:y val="4.0559890468216822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DF-44AB-8EE1-C2D668B157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100" b="1" i="0" u="none" strike="noStrike" kern="1200" spc="-60" baseline="0">
                    <a:solidFill>
                      <a:sysClr val="windowText" lastClr="000000"/>
                    </a:solidFill>
                    <a:effectLst>
                      <a:glow rad="101600">
                        <a:prstClr val="white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'Curvas contagios'!$E$47:$EU$47</c:f>
              <c:numCache>
                <c:formatCode>#,##0</c:formatCode>
                <c:ptCount val="147"/>
                <c:pt idx="0">
                  <c:v>1.1401081981951799</c:v>
                </c:pt>
                <c:pt idx="1">
                  <c:v>1.7497078084846833</c:v>
                </c:pt>
                <c:pt idx="2">
                  <c:v>2.0790414068190946</c:v>
                </c:pt>
                <c:pt idx="3">
                  <c:v>2.2551246402003575</c:v>
                </c:pt>
                <c:pt idx="4">
                  <c:v>2.5187396865695013</c:v>
                </c:pt>
                <c:pt idx="5">
                  <c:v>2.6416378228926551</c:v>
                </c:pt>
                <c:pt idx="6">
                  <c:v>2.8558985006292876</c:v>
                </c:pt>
                <c:pt idx="7">
                  <c:v>3.1255745464423148</c:v>
                </c:pt>
                <c:pt idx="8">
                  <c:v>3.2109248660932557</c:v>
                </c:pt>
                <c:pt idx="9">
                  <c:v>3.78107210608102</c:v>
                </c:pt>
                <c:pt idx="10">
                  <c:v>4.0023090791246485</c:v>
                </c:pt>
                <c:pt idx="11">
                  <c:v>4.2365144502079346</c:v>
                </c:pt>
                <c:pt idx="12">
                  <c:v>4.4635503302913975</c:v>
                </c:pt>
                <c:pt idx="13">
                  <c:v>4.7048989955012939</c:v>
                </c:pt>
                <c:pt idx="14">
                  <c:v>4.9913109519856027</c:v>
                </c:pt>
                <c:pt idx="15">
                  <c:v>5.2086781377286657</c:v>
                </c:pt>
                <c:pt idx="16">
                  <c:v>5.4676222198057198</c:v>
                </c:pt>
                <c:pt idx="17">
                  <c:v>5.5801966764917053</c:v>
                </c:pt>
                <c:pt idx="18">
                  <c:v>5.6933018512184113</c:v>
                </c:pt>
                <c:pt idx="19">
                  <c:v>5.8487439758351032</c:v>
                </c:pt>
                <c:pt idx="20">
                  <c:v>5.9756022024421807</c:v>
                </c:pt>
                <c:pt idx="21">
                  <c:v>6.099128732016684</c:v>
                </c:pt>
                <c:pt idx="22">
                  <c:v>6.2622985227232073</c:v>
                </c:pt>
                <c:pt idx="23">
                  <c:v>6.4088119900093199</c:v>
                </c:pt>
                <c:pt idx="24">
                  <c:v>6.5346894880628508</c:v>
                </c:pt>
                <c:pt idx="25">
                  <c:v>6.6081844438162163</c:v>
                </c:pt>
                <c:pt idx="26">
                  <c:v>6.6824937001637696</c:v>
                </c:pt>
                <c:pt idx="27">
                  <c:v>6.7535148638763962</c:v>
                </c:pt>
                <c:pt idx="28">
                  <c:v>6.8345854265073189</c:v>
                </c:pt>
                <c:pt idx="29">
                  <c:v>6.9197437589938628</c:v>
                </c:pt>
                <c:pt idx="30">
                  <c:v>6.9921242080099724</c:v>
                </c:pt>
                <c:pt idx="31">
                  <c:v>7.0448250393091687</c:v>
                </c:pt>
                <c:pt idx="32">
                  <c:v>7.0859184035740288</c:v>
                </c:pt>
                <c:pt idx="33">
                  <c:v>7.1178724531945443</c:v>
                </c:pt>
                <c:pt idx="34">
                  <c:v>7.1585249516633036</c:v>
                </c:pt>
                <c:pt idx="35">
                  <c:v>7.2095228363256378</c:v>
                </c:pt>
                <c:pt idx="36">
                  <c:v>7.2517363209665895</c:v>
                </c:pt>
                <c:pt idx="37">
                  <c:v>7.2849406761142328</c:v>
                </c:pt>
                <c:pt idx="38">
                  <c:v>7.3070964397375517</c:v>
                </c:pt>
                <c:pt idx="39">
                  <c:v>7.3304079613280573</c:v>
                </c:pt>
                <c:pt idx="40">
                  <c:v>7.3476071167094741</c:v>
                </c:pt>
                <c:pt idx="41">
                  <c:v>7.3574530064238832</c:v>
                </c:pt>
                <c:pt idx="42">
                  <c:v>7.3829624464083343</c:v>
                </c:pt>
                <c:pt idx="43">
                  <c:v>7.4045818547171001</c:v>
                </c:pt>
                <c:pt idx="44">
                  <c:v>7.4310905102462659</c:v>
                </c:pt>
                <c:pt idx="45">
                  <c:v>7.4447523567240559</c:v>
                </c:pt>
                <c:pt idx="46">
                  <c:v>7.4575208768977737</c:v>
                </c:pt>
                <c:pt idx="47">
                  <c:v>7.4703936393343211</c:v>
                </c:pt>
                <c:pt idx="48">
                  <c:v>7.4786955329235179</c:v>
                </c:pt>
                <c:pt idx="49">
                  <c:v>7.4944649630995599</c:v>
                </c:pt>
                <c:pt idx="50">
                  <c:v>7.5107996768230061</c:v>
                </c:pt>
                <c:pt idx="51">
                  <c:v>7.5229376387017517</c:v>
                </c:pt>
                <c:pt idx="52">
                  <c:v>7.5326580470391997</c:v>
                </c:pt>
                <c:pt idx="53">
                  <c:v>7.5406572496855828</c:v>
                </c:pt>
                <c:pt idx="54">
                  <c:v>7.5469000036200891</c:v>
                </c:pt>
                <c:pt idx="55">
                  <c:v>7.5541426373445661</c:v>
                </c:pt>
                <c:pt idx="56">
                  <c:v>7.5642655729939756</c:v>
                </c:pt>
                <c:pt idx="57">
                  <c:v>7.5733243874226321</c:v>
                </c:pt>
                <c:pt idx="58">
                  <c:v>7.5798548032491775</c:v>
                </c:pt>
                <c:pt idx="59">
                  <c:v>7.5852644273141339</c:v>
                </c:pt>
                <c:pt idx="60">
                  <c:v>7.5894806141357112</c:v>
                </c:pt>
                <c:pt idx="61">
                  <c:v>7.5924220054600537</c:v>
                </c:pt>
                <c:pt idx="62">
                  <c:v>7.5975547011221822</c:v>
                </c:pt>
                <c:pt idx="63">
                  <c:v>7.6044467739089585</c:v>
                </c:pt>
                <c:pt idx="64">
                  <c:v>7.6119588355862344</c:v>
                </c:pt>
                <c:pt idx="65">
                  <c:v>7.6187702660232732</c:v>
                </c:pt>
                <c:pt idx="66">
                  <c:v>7.6230754740113031</c:v>
                </c:pt>
                <c:pt idx="67">
                  <c:v>7.626309714293523</c:v>
                </c:pt>
                <c:pt idx="68">
                  <c:v>7.630356692571036</c:v>
                </c:pt>
                <c:pt idx="69">
                  <c:v>7.633798519035893</c:v>
                </c:pt>
                <c:pt idx="70">
                  <c:v>7.639137332473604</c:v>
                </c:pt>
                <c:pt idx="71">
                  <c:v>7.6413176326120773</c:v>
                </c:pt>
                <c:pt idx="72">
                  <c:v>7.6456354903460992</c:v>
                </c:pt>
                <c:pt idx="73">
                  <c:v>7.6485928838430981</c:v>
                </c:pt>
                <c:pt idx="74">
                  <c:v>7.652097364583911</c:v>
                </c:pt>
                <c:pt idx="75">
                  <c:v>7.6531287598923878</c:v>
                </c:pt>
                <c:pt idx="76">
                  <c:v>7.6600545543070915</c:v>
                </c:pt>
                <c:pt idx="77">
                  <c:v>7.6639563026906883</c:v>
                </c:pt>
                <c:pt idx="78">
                  <c:v>7.6670220908114599</c:v>
                </c:pt>
                <c:pt idx="79">
                  <c:v>7.6708634139601504</c:v>
                </c:pt>
                <c:pt idx="80">
                  <c:v>7.6723980435038044</c:v>
                </c:pt>
                <c:pt idx="81">
                  <c:v>7.674296388295879</c:v>
                </c:pt>
                <c:pt idx="82">
                  <c:v>7.6758036143991051</c:v>
                </c:pt>
                <c:pt idx="83">
                  <c:v>7.6791203670250994</c:v>
                </c:pt>
                <c:pt idx="84">
                  <c:v>7.6809068497842823</c:v>
                </c:pt>
                <c:pt idx="85">
                  <c:v>7.6846020041042706</c:v>
                </c:pt>
                <c:pt idx="86">
                  <c:v>7.6885788058878282</c:v>
                </c:pt>
                <c:pt idx="87">
                  <c:v>7.6900373801854345</c:v>
                </c:pt>
                <c:pt idx="88">
                  <c:v>7.691243057379161</c:v>
                </c:pt>
                <c:pt idx="89">
                  <c:v>7.6922457713300538</c:v>
                </c:pt>
                <c:pt idx="90">
                  <c:v>7.6937969060101139</c:v>
                </c:pt>
                <c:pt idx="91">
                  <c:v>7.6951121235910067</c:v>
                </c:pt>
                <c:pt idx="92">
                  <c:v>7.6970166638622421</c:v>
                </c:pt>
                <c:pt idx="93">
                  <c:v>7.6994639032778558</c:v>
                </c:pt>
                <c:pt idx="94">
                  <c:v>7.7023042773518196</c:v>
                </c:pt>
                <c:pt idx="95">
                  <c:v>7.7039206570140886</c:v>
                </c:pt>
                <c:pt idx="96">
                  <c:v>7.7058514969912499</c:v>
                </c:pt>
                <c:pt idx="97">
                  <c:v>7.7079823835643655</c:v>
                </c:pt>
                <c:pt idx="98">
                  <c:v>7.7080681680095537</c:v>
                </c:pt>
                <c:pt idx="99">
                  <c:v>7.7089738171244084</c:v>
                </c:pt>
                <c:pt idx="100">
                  <c:v>7.7118354167044316</c:v>
                </c:pt>
                <c:pt idx="101">
                  <c:v>7.7120543794095493</c:v>
                </c:pt>
                <c:pt idx="102">
                  <c:v>7.7133938142189802</c:v>
                </c:pt>
                <c:pt idx="103">
                  <c:v>7.7142680147010934</c:v>
                </c:pt>
                <c:pt idx="104">
                  <c:v>7.7173004642097736</c:v>
                </c:pt>
                <c:pt idx="105">
                  <c:v>7.719168552298413</c:v>
                </c:pt>
                <c:pt idx="106">
                  <c:v>7.7255794235473569</c:v>
                </c:pt>
                <c:pt idx="107">
                  <c:v>7.728115492843771</c:v>
                </c:pt>
                <c:pt idx="108">
                  <c:v>7.7300631584925732</c:v>
                </c:pt>
                <c:pt idx="109">
                  <c:v>7.7332154721868527</c:v>
                </c:pt>
                <c:pt idx="110">
                  <c:v>7.7358052814873295</c:v>
                </c:pt>
                <c:pt idx="111">
                  <c:v>7.7395112256425884</c:v>
                </c:pt>
                <c:pt idx="112">
                  <c:v>7.7415405450640131</c:v>
                </c:pt>
                <c:pt idx="113">
                  <c:v>7.744129596898353</c:v>
                </c:pt>
                <c:pt idx="114">
                  <c:v>7.7475626822744292</c:v>
                </c:pt>
                <c:pt idx="115">
                  <c:v>7.7497351748533472</c:v>
                </c:pt>
                <c:pt idx="116">
                  <c:v>7.7509429324002417</c:v>
                </c:pt>
                <c:pt idx="117">
                  <c:v>7.7527338934034153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DDF-44AB-8EE1-C2D668B15746}"/>
            </c:ext>
          </c:extLst>
        </c:ser>
        <c:ser>
          <c:idx val="2"/>
          <c:order val="2"/>
          <c:tx>
            <c:strRef>
              <c:f>'Curvas contagios'!$D$48</c:f>
              <c:strCache>
                <c:ptCount val="1"/>
                <c:pt idx="0">
                  <c:v>Italia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26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DDF-44AB-8EE1-C2D668B157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100" b="1" i="0" u="none" strike="noStrike" kern="1200" spc="-60" baseline="0">
                    <a:solidFill>
                      <a:sysClr val="windowText" lastClr="000000"/>
                    </a:solidFill>
                    <a:effectLst>
                      <a:glow rad="101600">
                        <a:prstClr val="white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'Curvas contagios'!$E$48:$EU$48</c:f>
              <c:numCache>
                <c:formatCode>#,##0</c:formatCode>
                <c:ptCount val="147"/>
                <c:pt idx="0">
                  <c:v>1.3317108713923866</c:v>
                </c:pt>
                <c:pt idx="1">
                  <c:v>1.6725404133825554</c:v>
                </c:pt>
                <c:pt idx="2">
                  <c:v>2.0138809933211812</c:v>
                </c:pt>
                <c:pt idx="3">
                  <c:v>2.382624103473399</c:v>
                </c:pt>
                <c:pt idx="4">
                  <c:v>2.686960610830317</c:v>
                </c:pt>
                <c:pt idx="5">
                  <c:v>2.9261902998961511</c:v>
                </c:pt>
                <c:pt idx="6">
                  <c:v>3.3328367430501467</c:v>
                </c:pt>
                <c:pt idx="7">
                  <c:v>3.5167312455085602</c:v>
                </c:pt>
                <c:pt idx="8">
                  <c:v>3.7228345588650034</c:v>
                </c:pt>
                <c:pt idx="9">
                  <c:v>3.9335915607567289</c:v>
                </c:pt>
                <c:pt idx="10">
                  <c:v>4.1558930613038214</c:v>
                </c:pt>
                <c:pt idx="11">
                  <c:v>4.3395960722977893</c:v>
                </c:pt>
                <c:pt idx="12">
                  <c:v>4.5778109827026032</c:v>
                </c:pt>
                <c:pt idx="13">
                  <c:v>4.8038400490461672</c:v>
                </c:pt>
                <c:pt idx="14">
                  <c:v>5.021899511815942</c:v>
                </c:pt>
                <c:pt idx="15">
                  <c:v>5.1231193252869653</c:v>
                </c:pt>
                <c:pt idx="16">
                  <c:v>5.3284281609423143</c:v>
                </c:pt>
                <c:pt idx="17">
                  <c:v>5.5212994474082677</c:v>
                </c:pt>
                <c:pt idx="18">
                  <c:v>5.6770463419960979</c:v>
                </c:pt>
                <c:pt idx="19">
                  <c:v>5.8577149668214643</c:v>
                </c:pt>
                <c:pt idx="20">
                  <c:v>6.0144484163669887</c:v>
                </c:pt>
                <c:pt idx="21">
                  <c:v>6.1372341160576189</c:v>
                </c:pt>
                <c:pt idx="22">
                  <c:v>6.2559221507040617</c:v>
                </c:pt>
                <c:pt idx="23">
                  <c:v>6.3812589149792016</c:v>
                </c:pt>
                <c:pt idx="24">
                  <c:v>6.5201695079019588</c:v>
                </c:pt>
                <c:pt idx="25">
                  <c:v>6.6563384572517821</c:v>
                </c:pt>
                <c:pt idx="26">
                  <c:v>6.7868826828791082</c:v>
                </c:pt>
                <c:pt idx="27">
                  <c:v>6.8856178426139287</c:v>
                </c:pt>
                <c:pt idx="28">
                  <c:v>6.9634859541721763</c:v>
                </c:pt>
                <c:pt idx="29">
                  <c:v>7.0423981284784132</c:v>
                </c:pt>
                <c:pt idx="30">
                  <c:v>7.1150118989097395</c:v>
                </c:pt>
                <c:pt idx="31">
                  <c:v>7.1951063105923128</c:v>
                </c:pt>
                <c:pt idx="32">
                  <c:v>7.2658654391035311</c:v>
                </c:pt>
                <c:pt idx="33">
                  <c:v>7.3326500428122499</c:v>
                </c:pt>
                <c:pt idx="34">
                  <c:v>7.3875331099704633</c:v>
                </c:pt>
                <c:pt idx="35">
                  <c:v>7.4281548571907781</c:v>
                </c:pt>
                <c:pt idx="36">
                  <c:v>7.4672190490188433</c:v>
                </c:pt>
                <c:pt idx="37">
                  <c:v>7.5114291268982392</c:v>
                </c:pt>
                <c:pt idx="38">
                  <c:v>7.5527784119710537</c:v>
                </c:pt>
                <c:pt idx="39">
                  <c:v>7.5917931827344054</c:v>
                </c:pt>
                <c:pt idx="40">
                  <c:v>7.631109542030412</c:v>
                </c:pt>
                <c:pt idx="41">
                  <c:v>7.6651533691398051</c:v>
                </c:pt>
                <c:pt idx="42">
                  <c:v>7.6926814463304982</c:v>
                </c:pt>
                <c:pt idx="43">
                  <c:v>7.7153502721587062</c:v>
                </c:pt>
                <c:pt idx="44">
                  <c:v>7.743249451919815</c:v>
                </c:pt>
                <c:pt idx="45">
                  <c:v>7.7729568455411187</c:v>
                </c:pt>
                <c:pt idx="46">
                  <c:v>7.8000942202861712</c:v>
                </c:pt>
                <c:pt idx="47">
                  <c:v>7.8314059749331628</c:v>
                </c:pt>
                <c:pt idx="48">
                  <c:v>7.857924374053689</c:v>
                </c:pt>
                <c:pt idx="49">
                  <c:v>7.8778883774937469</c:v>
                </c:pt>
                <c:pt idx="50">
                  <c:v>7.8963482997094685</c:v>
                </c:pt>
                <c:pt idx="51">
                  <c:v>7.9126285737059039</c:v>
                </c:pt>
                <c:pt idx="52">
                  <c:v>7.9352936883633918</c:v>
                </c:pt>
                <c:pt idx="53">
                  <c:v>7.9557587013826643</c:v>
                </c:pt>
                <c:pt idx="54">
                  <c:v>7.9758019146728971</c:v>
                </c:pt>
                <c:pt idx="55">
                  <c:v>7.9929735158444331</c:v>
                </c:pt>
                <c:pt idx="56">
                  <c:v>8.0055000538776593</c:v>
                </c:pt>
                <c:pt idx="57">
                  <c:v>8.0204461814660117</c:v>
                </c:pt>
                <c:pt idx="58">
                  <c:v>8.0385998996451864</c:v>
                </c:pt>
                <c:pt idx="59">
                  <c:v>8.0526261036197031</c:v>
                </c:pt>
                <c:pt idx="60">
                  <c:v>8.0684032471590239</c:v>
                </c:pt>
                <c:pt idx="61">
                  <c:v>8.0805420873254103</c:v>
                </c:pt>
                <c:pt idx="62">
                  <c:v>8.0923684147772743</c:v>
                </c:pt>
                <c:pt idx="63">
                  <c:v>8.1011272125152676</c:v>
                </c:pt>
                <c:pt idx="64">
                  <c:v>8.1115583417949431</c:v>
                </c:pt>
                <c:pt idx="65">
                  <c:v>8.1218572261974114</c:v>
                </c:pt>
                <c:pt idx="66">
                  <c:v>8.1310101158840666</c:v>
                </c:pt>
                <c:pt idx="67">
                  <c:v>8.1405284383249814</c:v>
                </c:pt>
                <c:pt idx="68">
                  <c:v>8.1496465465888051</c:v>
                </c:pt>
                <c:pt idx="69">
                  <c:v>8.1562601478118584</c:v>
                </c:pt>
                <c:pt idx="70">
                  <c:v>8.1620379258894395</c:v>
                </c:pt>
                <c:pt idx="71">
                  <c:v>8.1670973435311289</c:v>
                </c:pt>
                <c:pt idx="72">
                  <c:v>8.1738533988918558</c:v>
                </c:pt>
                <c:pt idx="73">
                  <c:v>8.1803649309100379</c:v>
                </c:pt>
                <c:pt idx="74">
                  <c:v>8.1864936717217791</c:v>
                </c:pt>
                <c:pt idx="75">
                  <c:v>8.1914678123659872</c:v>
                </c:pt>
                <c:pt idx="76">
                  <c:v>8.1951354602676929</c:v>
                </c:pt>
                <c:pt idx="77">
                  <c:v>8.1985258810289281</c:v>
                </c:pt>
                <c:pt idx="78">
                  <c:v>8.204883746583139</c:v>
                </c:pt>
                <c:pt idx="79">
                  <c:v>8.208889887463938</c:v>
                </c:pt>
                <c:pt idx="80">
                  <c:v>8.2133463189183011</c:v>
                </c:pt>
                <c:pt idx="81">
                  <c:v>8.2168766739869454</c:v>
                </c:pt>
                <c:pt idx="82">
                  <c:v>8.2207773130642821</c:v>
                </c:pt>
                <c:pt idx="83">
                  <c:v>8.2237760158744511</c:v>
                </c:pt>
                <c:pt idx="84">
                  <c:v>8.2257745940488309</c:v>
                </c:pt>
                <c:pt idx="85">
                  <c:v>8.2293672932080266</c:v>
                </c:pt>
                <c:pt idx="86">
                  <c:v>8.2322964042585092</c:v>
                </c:pt>
                <c:pt idx="87">
                  <c:v>8.2351160912179449</c:v>
                </c:pt>
                <c:pt idx="88">
                  <c:v>8.2379715842851677</c:v>
                </c:pt>
                <c:pt idx="89">
                  <c:v>8.2408930794251116</c:v>
                </c:pt>
                <c:pt idx="90">
                  <c:v>8.2432058737746399</c:v>
                </c:pt>
                <c:pt idx="91">
                  <c:v>8.2445101764185917</c:v>
                </c:pt>
                <c:pt idx="92">
                  <c:v>8.2462335925074051</c:v>
                </c:pt>
                <c:pt idx="93">
                  <c:v>8.2487634079759413</c:v>
                </c:pt>
                <c:pt idx="94">
                  <c:v>8.2513256783468734</c:v>
                </c:pt>
                <c:pt idx="95">
                  <c:v>8.2535499130670349</c:v>
                </c:pt>
                <c:pt idx="96">
                  <c:v>8.2553394995308143</c:v>
                </c:pt>
                <c:pt idx="97">
                  <c:v>8.2567697247666132</c:v>
                </c:pt>
                <c:pt idx="98">
                  <c:v>8.2576277367198756</c:v>
                </c:pt>
                <c:pt idx="99">
                  <c:v>8.2589904616946406</c:v>
                </c:pt>
                <c:pt idx="100">
                  <c:v>8.2603641617636612</c:v>
                </c:pt>
                <c:pt idx="101">
                  <c:v>8.2611208161903882</c:v>
                </c:pt>
                <c:pt idx="102">
                  <c:v>8.2633319221315222</c:v>
                </c:pt>
                <c:pt idx="103">
                  <c:v>8.2644824937089378</c:v>
                </c:pt>
                <c:pt idx="104">
                  <c:v>8.26532115028993</c:v>
                </c:pt>
                <c:pt idx="105">
                  <c:v>8.2665119405198642</c:v>
                </c:pt>
                <c:pt idx="106">
                  <c:v>8.2677140500905644</c:v>
                </c:pt>
                <c:pt idx="107">
                  <c:v>8.2685712099736506</c:v>
                </c:pt>
                <c:pt idx="108">
                  <c:v>8.2701774658153422</c:v>
                </c:pt>
                <c:pt idx="109">
                  <c:v>8.2708674903322397</c:v>
                </c:pt>
                <c:pt idx="110">
                  <c:v>8.2723306288133074</c:v>
                </c:pt>
                <c:pt idx="111">
                  <c:v>8.2737578733761659</c:v>
                </c:pt>
                <c:pt idx="112">
                  <c:v>8.27502716862395</c:v>
                </c:pt>
                <c:pt idx="113">
                  <c:v>8.2759117702949805</c:v>
                </c:pt>
                <c:pt idx="114">
                  <c:v>8.2772918701504956</c:v>
                </c:pt>
                <c:pt idx="115">
                  <c:v>8.2786826646610798</c:v>
                </c:pt>
                <c:pt idx="116">
                  <c:v>8.2780610379111117</c:v>
                </c:pt>
                <c:pt idx="117">
                  <c:v>8.2791696156439727</c:v>
                </c:pt>
                <c:pt idx="118">
                  <c:v>8.2801092642677716</c:v>
                </c:pt>
                <c:pt idx="119">
                  <c:v>8.2810354638356802</c:v>
                </c:pt>
                <c:pt idx="120">
                  <c:v>8.2815087097460154</c:v>
                </c:pt>
                <c:pt idx="121">
                  <c:v>8.2839217101661724</c:v>
                </c:pt>
                <c:pt idx="122">
                  <c:v>8.2851573192364558</c:v>
                </c:pt>
                <c:pt idx="123">
                  <c:v>8.2862205569577192</c:v>
                </c:pt>
                <c:pt idx="124">
                  <c:v>8.2869495763340151</c:v>
                </c:pt>
                <c:pt idx="125">
                  <c:v>8.2876739033451976</c:v>
                </c:pt>
                <c:pt idx="126">
                  <c:v>8.2881980886858351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DDF-44AB-8EE1-C2D668B15746}"/>
            </c:ext>
          </c:extLst>
        </c:ser>
        <c:ser>
          <c:idx val="3"/>
          <c:order val="3"/>
          <c:tx>
            <c:strRef>
              <c:f>'Curvas contagios'!$D$49</c:f>
              <c:strCache>
                <c:ptCount val="1"/>
                <c:pt idx="0">
                  <c:v>España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18"/>
              <c:layout>
                <c:manualLayout>
                  <c:x val="1.21234480594358E-2"/>
                  <c:y val="-1.26532133548124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DDF-44AB-8EE1-C2D668B157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100" b="1" i="0" u="none" strike="noStrike" kern="1200" spc="-60" baseline="0">
                    <a:solidFill>
                      <a:sysClr val="windowText" lastClr="000000"/>
                    </a:solidFill>
                    <a:effectLst>
                      <a:glow rad="101600">
                        <a:prstClr val="white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'Curvas contagios'!$E$49:$EU$49</c:f>
              <c:numCache>
                <c:formatCode>#,##0</c:formatCode>
                <c:ptCount val="147"/>
                <c:pt idx="0">
                  <c:v>1.2610290843442877</c:v>
                </c:pt>
                <c:pt idx="1">
                  <c:v>1.5577609923159865</c:v>
                </c:pt>
                <c:pt idx="2">
                  <c:v>1.7119116721432448</c:v>
                </c:pt>
                <c:pt idx="3">
                  <c:v>2.1465481575516892</c:v>
                </c:pt>
                <c:pt idx="4">
                  <c:v>2.3696917088658989</c:v>
                </c:pt>
                <c:pt idx="5">
                  <c:v>2.6668289400884349</c:v>
                </c:pt>
                <c:pt idx="6">
                  <c:v>3.1332973530744055</c:v>
                </c:pt>
                <c:pt idx="7">
                  <c:v>3.5905216302582579</c:v>
                </c:pt>
                <c:pt idx="8">
                  <c:v>3.8856976765074469</c:v>
                </c:pt>
                <c:pt idx="9">
                  <c:v>3.8856976765074469</c:v>
                </c:pt>
                <c:pt idx="10">
                  <c:v>4.7176325035807416</c:v>
                </c:pt>
                <c:pt idx="11">
                  <c:v>4.9177296400939889</c:v>
                </c:pt>
                <c:pt idx="12">
                  <c:v>5.1167061799862497</c:v>
                </c:pt>
                <c:pt idx="13">
                  <c:v>5.3596070970983254</c:v>
                </c:pt>
                <c:pt idx="14">
                  <c:v>5.5265219027622177</c:v>
                </c:pt>
                <c:pt idx="15">
                  <c:v>5.6954468953611954</c:v>
                </c:pt>
                <c:pt idx="16">
                  <c:v>5.9511529762125424</c:v>
                </c:pt>
                <c:pt idx="17">
                  <c:v>6.0788638662475973</c:v>
                </c:pt>
                <c:pt idx="18">
                  <c:v>6.2965639171442502</c:v>
                </c:pt>
                <c:pt idx="19">
                  <c:v>6.4221025477150535</c:v>
                </c:pt>
                <c:pt idx="20">
                  <c:v>6.6220651353129094</c:v>
                </c:pt>
                <c:pt idx="21">
                  <c:v>6.748839202788937</c:v>
                </c:pt>
                <c:pt idx="22">
                  <c:v>6.9651145433991104</c:v>
                </c:pt>
                <c:pt idx="23">
                  <c:v>7.1195854212326264</c:v>
                </c:pt>
                <c:pt idx="24">
                  <c:v>7.2482269664109777</c:v>
                </c:pt>
                <c:pt idx="25">
                  <c:v>7.3565123381961151</c:v>
                </c:pt>
                <c:pt idx="26">
                  <c:v>7.44623957965287</c:v>
                </c:pt>
                <c:pt idx="27">
                  <c:v>7.5396755788623686</c:v>
                </c:pt>
                <c:pt idx="28">
                  <c:v>7.6263846757194029</c:v>
                </c:pt>
                <c:pt idx="29">
                  <c:v>7.7083637607622659</c:v>
                </c:pt>
                <c:pt idx="30">
                  <c:v>7.7819179495217181</c:v>
                </c:pt>
                <c:pt idx="31">
                  <c:v>7.8436332547601584</c:v>
                </c:pt>
                <c:pt idx="32">
                  <c:v>7.9004532416111006</c:v>
                </c:pt>
                <c:pt idx="33">
                  <c:v>7.9429553913137116</c:v>
                </c:pt>
                <c:pt idx="34">
                  <c:v>7.9804447342069071</c:v>
                </c:pt>
                <c:pt idx="35">
                  <c:v>8.0182574128841697</c:v>
                </c:pt>
                <c:pt idx="36">
                  <c:v>8.0615365459490569</c:v>
                </c:pt>
                <c:pt idx="37">
                  <c:v>8.0947267395555507</c:v>
                </c:pt>
                <c:pt idx="38">
                  <c:v>8.1271602795417941</c:v>
                </c:pt>
                <c:pt idx="39">
                  <c:v>8.1567547206869051</c:v>
                </c:pt>
                <c:pt idx="40">
                  <c:v>8.1798202134012179</c:v>
                </c:pt>
                <c:pt idx="41">
                  <c:v>8.1992195099156113</c:v>
                </c:pt>
                <c:pt idx="42">
                  <c:v>8.2134737788149863</c:v>
                </c:pt>
                <c:pt idx="43">
                  <c:v>8.2426204370472558</c:v>
                </c:pt>
                <c:pt idx="44">
                  <c:v>8.2829135939123972</c:v>
                </c:pt>
                <c:pt idx="45">
                  <c:v>8.3142690300684059</c:v>
                </c:pt>
                <c:pt idx="46">
                  <c:v>8.3189061588670512</c:v>
                </c:pt>
                <c:pt idx="47">
                  <c:v>8.3545041798935031</c:v>
                </c:pt>
                <c:pt idx="48">
                  <c:v>8.3622057051094529</c:v>
                </c:pt>
                <c:pt idx="49">
                  <c:v>8.3818310518400647</c:v>
                </c:pt>
                <c:pt idx="50">
                  <c:v>8.4022454148025734</c:v>
                </c:pt>
                <c:pt idx="51">
                  <c:v>8.4242437248441373</c:v>
                </c:pt>
                <c:pt idx="52">
                  <c:v>8.3759956061705214</c:v>
                </c:pt>
                <c:pt idx="53">
                  <c:v>8.3902537867975759</c:v>
                </c:pt>
                <c:pt idx="54">
                  <c:v>8.3986158038009275</c:v>
                </c:pt>
                <c:pt idx="55">
                  <c:v>8.4073955503920779</c:v>
                </c:pt>
                <c:pt idx="56">
                  <c:v>8.4136206143981997</c:v>
                </c:pt>
                <c:pt idx="57">
                  <c:v>8.4237413078321524</c:v>
                </c:pt>
                <c:pt idx="58">
                  <c:v>8.4261712260916095</c:v>
                </c:pt>
                <c:pt idx="59">
                  <c:v>8.4344810643920702</c:v>
                </c:pt>
                <c:pt idx="60">
                  <c:v>8.4408081180464567</c:v>
                </c:pt>
                <c:pt idx="61">
                  <c:v>8.4448814058959698</c:v>
                </c:pt>
                <c:pt idx="62">
                  <c:v>8.4473844096575306</c:v>
                </c:pt>
                <c:pt idx="63">
                  <c:v>8.453411775048977</c:v>
                </c:pt>
                <c:pt idx="64">
                  <c:v>8.4579426184115682</c:v>
                </c:pt>
                <c:pt idx="65">
                  <c:v>8.4630221726272001</c:v>
                </c:pt>
                <c:pt idx="66">
                  <c:v>8.4693691995882663</c:v>
                </c:pt>
                <c:pt idx="67">
                  <c:v>8.4725992358840649</c:v>
                </c:pt>
                <c:pt idx="68">
                  <c:v>8.4760462218478363</c:v>
                </c:pt>
                <c:pt idx="69">
                  <c:v>8.4897077695580077</c:v>
                </c:pt>
                <c:pt idx="70">
                  <c:v>8.4923160886719025</c:v>
                </c:pt>
                <c:pt idx="71">
                  <c:v>8.4952106368162212</c:v>
                </c:pt>
                <c:pt idx="72">
                  <c:v>8.4989161956783672</c:v>
                </c:pt>
                <c:pt idx="73">
                  <c:v>8.5017135341595615</c:v>
                </c:pt>
                <c:pt idx="74">
                  <c:v>8.5039483853005269</c:v>
                </c:pt>
                <c:pt idx="75">
                  <c:v>8.5039483853005269</c:v>
                </c:pt>
                <c:pt idx="76">
                  <c:v>8.5078765415248618</c:v>
                </c:pt>
                <c:pt idx="77">
                  <c:v>8.5097357311347519</c:v>
                </c:pt>
                <c:pt idx="78">
                  <c:v>8.5119656456173391</c:v>
                </c:pt>
                <c:pt idx="79">
                  <c:v>8.5140361286676942</c:v>
                </c:pt>
                <c:pt idx="80">
                  <c:v>8.5216751868069913</c:v>
                </c:pt>
                <c:pt idx="81">
                  <c:v>8.5236576853185291</c:v>
                </c:pt>
                <c:pt idx="82">
                  <c:v>8.525704125779507</c:v>
                </c:pt>
                <c:pt idx="83">
                  <c:v>8.5241250842520202</c:v>
                </c:pt>
                <c:pt idx="84">
                  <c:v>8.5277675503121859</c:v>
                </c:pt>
                <c:pt idx="85">
                  <c:v>8.5277675503121859</c:v>
                </c:pt>
                <c:pt idx="86">
                  <c:v>8.5347145270976785</c:v>
                </c:pt>
                <c:pt idx="87">
                  <c:v>8.5374765075719914</c:v>
                </c:pt>
                <c:pt idx="88">
                  <c:v>8.5402559615078886</c:v>
                </c:pt>
                <c:pt idx="89">
                  <c:v>8.5413046197602309</c:v>
                </c:pt>
                <c:pt idx="90">
                  <c:v>8.5419683407546305</c:v>
                </c:pt>
                <c:pt idx="91">
                  <c:v>8.5431944392880297</c:v>
                </c:pt>
                <c:pt idx="92">
                  <c:v>8.5448352244010035</c:v>
                </c:pt>
                <c:pt idx="93">
                  <c:v>8.5462240384358612</c:v>
                </c:pt>
                <c:pt idx="94">
                  <c:v>8.5475445324425969</c:v>
                </c:pt>
                <c:pt idx="95">
                  <c:v>8.5489213033862743</c:v>
                </c:pt>
                <c:pt idx="96">
                  <c:v>8.5499153804262598</c:v>
                </c:pt>
                <c:pt idx="97">
                  <c:v>8.5506065097880715</c:v>
                </c:pt>
                <c:pt idx="98">
                  <c:v>8.5516361098442939</c:v>
                </c:pt>
                <c:pt idx="99">
                  <c:v>8.5529329715385902</c:v>
                </c:pt>
                <c:pt idx="100">
                  <c:v>8.5546938439344782</c:v>
                </c:pt>
                <c:pt idx="101">
                  <c:v>8.5567600454120765</c:v>
                </c:pt>
                <c:pt idx="102">
                  <c:v>8.5583869505025021</c:v>
                </c:pt>
                <c:pt idx="103">
                  <c:v>8.5597119892065834</c:v>
                </c:pt>
                <c:pt idx="104">
                  <c:v>8.5604537362802624</c:v>
                </c:pt>
                <c:pt idx="105">
                  <c:v>8.5613504743024667</c:v>
                </c:pt>
                <c:pt idx="106">
                  <c:v>8.5628023846372567</c:v>
                </c:pt>
                <c:pt idx="107">
                  <c:v>8.565190379673485</c:v>
                </c:pt>
                <c:pt idx="108">
                  <c:v>8.5664412889867769</c:v>
                </c:pt>
                <c:pt idx="109">
                  <c:v>8.5679183610723495</c:v>
                </c:pt>
                <c:pt idx="110">
                  <c:v>8.5692755055889762</c:v>
                </c:pt>
                <c:pt idx="111">
                  <c:v>8.5702171099574578</c:v>
                </c:pt>
                <c:pt idx="112">
                  <c:v>8.5712226730763952</c:v>
                </c:pt>
                <c:pt idx="113">
                  <c:v>8.5725753435915308</c:v>
                </c:pt>
                <c:pt idx="114">
                  <c:v>8.5741929041781262</c:v>
                </c:pt>
                <c:pt idx="115">
                  <c:v>8.5758844976867437</c:v>
                </c:pt>
                <c:pt idx="116">
                  <c:v>8.5781569786898419</c:v>
                </c:pt>
                <c:pt idx="117">
                  <c:v>8.5793676642425289</c:v>
                </c:pt>
                <c:pt idx="118">
                  <c:v>8.5801712967043109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DDF-44AB-8EE1-C2D668B15746}"/>
            </c:ext>
          </c:extLst>
        </c:ser>
        <c:ser>
          <c:idx val="4"/>
          <c:order val="4"/>
          <c:tx>
            <c:strRef>
              <c:f>'Curvas contagios'!$D$50</c:f>
              <c:strCache>
                <c:ptCount val="1"/>
                <c:pt idx="0">
                  <c:v>Francia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119"/>
              <c:layout>
                <c:manualLayout>
                  <c:x val="-2.6940808423127601E-3"/>
                  <c:y val="1.3996843389712285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DDF-44AB-8EE1-C2D668B157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100" b="1" i="0" u="none" strike="noStrike" kern="1200" spc="-60" baseline="0">
                    <a:solidFill>
                      <a:sysClr val="windowText" lastClr="000000"/>
                    </a:solidFill>
                    <a:effectLst>
                      <a:glow rad="101600">
                        <a:prstClr val="white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'Curvas contagios'!$E$50:$EU$50</c:f>
              <c:numCache>
                <c:formatCode>#,##0</c:formatCode>
                <c:ptCount val="147"/>
                <c:pt idx="0">
                  <c:v>1.0736895454917501</c:v>
                </c:pt>
                <c:pt idx="1">
                  <c:v>1.1395361112893367</c:v>
                </c:pt>
                <c:pt idx="2">
                  <c:v>1.4739052977137708</c:v>
                </c:pt>
                <c:pt idx="3">
                  <c:v>1.7536613048931311</c:v>
                </c:pt>
                <c:pt idx="4">
                  <c:v>2.3029932467215515</c:v>
                </c:pt>
                <c:pt idx="5">
                  <c:v>2.6768249160550481</c:v>
                </c:pt>
                <c:pt idx="6">
                  <c:v>2.847842926144756</c:v>
                </c:pt>
                <c:pt idx="7">
                  <c:v>2.918964968059913</c:v>
                </c:pt>
                <c:pt idx="8">
                  <c:v>3.308029430585075</c:v>
                </c:pt>
                <c:pt idx="9">
                  <c:v>3.5537853397295081</c:v>
                </c:pt>
                <c:pt idx="10">
                  <c:v>3.5537853397295081</c:v>
                </c:pt>
                <c:pt idx="11">
                  <c:v>4.0269077305653562</c:v>
                </c:pt>
                <c:pt idx="12">
                  <c:v>4.2263360663785718</c:v>
                </c:pt>
                <c:pt idx="13">
                  <c:v>4.2330265462862924</c:v>
                </c:pt>
                <c:pt idx="14">
                  <c:v>4.621228586970676</c:v>
                </c:pt>
                <c:pt idx="15">
                  <c:v>4.764138448005264</c:v>
                </c:pt>
                <c:pt idx="16">
                  <c:v>4.9311623741856003</c:v>
                </c:pt>
                <c:pt idx="17">
                  <c:v>5.1152700896491208</c:v>
                </c:pt>
                <c:pt idx="18">
                  <c:v>5.2638201381100718</c:v>
                </c:pt>
                <c:pt idx="19">
                  <c:v>5.3881713995541753</c:v>
                </c:pt>
                <c:pt idx="20">
                  <c:v>5.5028844863287478</c:v>
                </c:pt>
                <c:pt idx="21">
                  <c:v>5.7176776248895083</c:v>
                </c:pt>
                <c:pt idx="22">
                  <c:v>5.8339374310053707</c:v>
                </c:pt>
                <c:pt idx="23">
                  <c:v>5.9573240580756677</c:v>
                </c:pt>
                <c:pt idx="24">
                  <c:v>6.1017978211013766</c:v>
                </c:pt>
                <c:pt idx="25">
                  <c:v>6.224587453328394</c:v>
                </c:pt>
                <c:pt idx="26">
                  <c:v>6.3555103320662951</c:v>
                </c:pt>
                <c:pt idx="27">
                  <c:v>6.4223914166396137</c:v>
                </c:pt>
                <c:pt idx="28">
                  <c:v>6.5257835503440758</c:v>
                </c:pt>
                <c:pt idx="29">
                  <c:v>6.6828736288468917</c:v>
                </c:pt>
                <c:pt idx="30">
                  <c:v>6.772029663182157</c:v>
                </c:pt>
                <c:pt idx="31">
                  <c:v>6.8084869196295976</c:v>
                </c:pt>
                <c:pt idx="32">
                  <c:v>6.8933218328933208</c:v>
                </c:pt>
                <c:pt idx="33">
                  <c:v>6.9575368148003962</c:v>
                </c:pt>
                <c:pt idx="34">
                  <c:v>6.9844720008080561</c:v>
                </c:pt>
                <c:pt idx="35">
                  <c:v>7.0384929206305076</c:v>
                </c:pt>
                <c:pt idx="36">
                  <c:v>7.0880189600287133</c:v>
                </c:pt>
                <c:pt idx="37">
                  <c:v>7.1364758382854072</c:v>
                </c:pt>
                <c:pt idx="38">
                  <c:v>7.1873948914365924</c:v>
                </c:pt>
                <c:pt idx="39">
                  <c:v>7.2364641099335358</c:v>
                </c:pt>
                <c:pt idx="40">
                  <c:v>7.2702296369481045</c:v>
                </c:pt>
                <c:pt idx="41">
                  <c:v>7.5219242751307744</c:v>
                </c:pt>
                <c:pt idx="42">
                  <c:v>7.5518533047098897</c:v>
                </c:pt>
                <c:pt idx="43">
                  <c:v>7.5909740669566217</c:v>
                </c:pt>
                <c:pt idx="44">
                  <c:v>7.6155502475039709</c:v>
                </c:pt>
                <c:pt idx="45">
                  <c:v>7.7055188573541891</c:v>
                </c:pt>
                <c:pt idx="46">
                  <c:v>7.7190800364460497</c:v>
                </c:pt>
                <c:pt idx="47">
                  <c:v>7.7189643228846316</c:v>
                </c:pt>
                <c:pt idx="48">
                  <c:v>7.7517879609224085</c:v>
                </c:pt>
                <c:pt idx="49">
                  <c:v>7.7673440335166015</c:v>
                </c:pt>
                <c:pt idx="50">
                  <c:v>7.7849138904222777</c:v>
                </c:pt>
                <c:pt idx="51">
                  <c:v>7.7707561111674481</c:v>
                </c:pt>
                <c:pt idx="52">
                  <c:v>7.7855827931600965</c:v>
                </c:pt>
                <c:pt idx="53">
                  <c:v>7.7957836659991768</c:v>
                </c:pt>
                <c:pt idx="54">
                  <c:v>7.8061685483719456</c:v>
                </c:pt>
                <c:pt idx="55">
                  <c:v>7.8096249990213584</c:v>
                </c:pt>
                <c:pt idx="56">
                  <c:v>7.8326228537615146</c:v>
                </c:pt>
                <c:pt idx="57">
                  <c:v>7.8507814169658072</c:v>
                </c:pt>
                <c:pt idx="58">
                  <c:v>7.83568034790816</c:v>
                </c:pt>
                <c:pt idx="59">
                  <c:v>7.8397364864813524</c:v>
                </c:pt>
                <c:pt idx="60">
                  <c:v>7.8397364864813524</c:v>
                </c:pt>
                <c:pt idx="61">
                  <c:v>7.8470214859415206</c:v>
                </c:pt>
                <c:pt idx="62">
                  <c:v>7.8487926263963788</c:v>
                </c:pt>
                <c:pt idx="63">
                  <c:v>7.8524565740681487</c:v>
                </c:pt>
                <c:pt idx="64">
                  <c:v>7.8586854219822477</c:v>
                </c:pt>
                <c:pt idx="65">
                  <c:v>7.8793657137612509</c:v>
                </c:pt>
                <c:pt idx="66">
                  <c:v>7.882694178072061</c:v>
                </c:pt>
                <c:pt idx="67">
                  <c:v>7.8900526138449818</c:v>
                </c:pt>
                <c:pt idx="68">
                  <c:v>7.8925735561785837</c:v>
                </c:pt>
                <c:pt idx="69">
                  <c:v>7.8941116441642407</c:v>
                </c:pt>
                <c:pt idx="70">
                  <c:v>7.8966907740539156</c:v>
                </c:pt>
                <c:pt idx="71">
                  <c:v>7.90083083672251</c:v>
                </c:pt>
                <c:pt idx="72">
                  <c:v>7.8995474310924427</c:v>
                </c:pt>
                <c:pt idx="73">
                  <c:v>7.9036926851617828</c:v>
                </c:pt>
                <c:pt idx="74">
                  <c:v>7.9071217667664397</c:v>
                </c:pt>
                <c:pt idx="75">
                  <c:v>7.9064899372040038</c:v>
                </c:pt>
                <c:pt idx="76">
                  <c:v>7.9066761427585464</c:v>
                </c:pt>
                <c:pt idx="77">
                  <c:v>7.9084461844276914</c:v>
                </c:pt>
                <c:pt idx="78">
                  <c:v>7.9133565549303437</c:v>
                </c:pt>
                <c:pt idx="79">
                  <c:v>7.9169426028520009</c:v>
                </c:pt>
                <c:pt idx="80">
                  <c:v>7.9182652399475018</c:v>
                </c:pt>
                <c:pt idx="81">
                  <c:v>7.9201540777041188</c:v>
                </c:pt>
                <c:pt idx="82">
                  <c:v>7.9219282273148002</c:v>
                </c:pt>
                <c:pt idx="83">
                  <c:v>7.9213446070182636</c:v>
                </c:pt>
                <c:pt idx="84">
                  <c:v>7.9230500445540439</c:v>
                </c:pt>
                <c:pt idx="85">
                  <c:v>7.9215002724047121</c:v>
                </c:pt>
                <c:pt idx="86">
                  <c:v>7.922372661890237</c:v>
                </c:pt>
                <c:pt idx="87">
                  <c:v>7.940344649903893</c:v>
                </c:pt>
                <c:pt idx="88">
                  <c:v>7.9431066537026593</c:v>
                </c:pt>
                <c:pt idx="89">
                  <c:v>7.9528514199603082</c:v>
                </c:pt>
                <c:pt idx="90">
                  <c:v>7.9541166738393896</c:v>
                </c:pt>
                <c:pt idx="91">
                  <c:v>7.954659972319952</c:v>
                </c:pt>
                <c:pt idx="92">
                  <c:v>7.9494191075533713</c:v>
                </c:pt>
                <c:pt idx="93">
                  <c:v>7.9700503099280269</c:v>
                </c:pt>
                <c:pt idx="94">
                  <c:v>7.9548427984904144</c:v>
                </c:pt>
                <c:pt idx="95">
                  <c:v>7.9578063681074394</c:v>
                </c:pt>
                <c:pt idx="96">
                  <c:v>7.9606382378818035</c:v>
                </c:pt>
                <c:pt idx="97">
                  <c:v>7.9622032962766642</c:v>
                </c:pt>
                <c:pt idx="98">
                  <c:v>7.9627262167459758</c:v>
                </c:pt>
                <c:pt idx="99">
                  <c:v>7.9634781024947694</c:v>
                </c:pt>
                <c:pt idx="100">
                  <c:v>7.9655920824351121</c:v>
                </c:pt>
                <c:pt idx="101">
                  <c:v>7.9674945673984716</c:v>
                </c:pt>
                <c:pt idx="102">
                  <c:v>7.9704844549075</c:v>
                </c:pt>
                <c:pt idx="103">
                  <c:v>7.9725625617762583</c:v>
                </c:pt>
                <c:pt idx="104">
                  <c:v>7.9740985347157505</c:v>
                </c:pt>
                <c:pt idx="105">
                  <c:v>7.9744571164234879</c:v>
                </c:pt>
                <c:pt idx="106">
                  <c:v>7.9740616145924328</c:v>
                </c:pt>
                <c:pt idx="107">
                  <c:v>7.9757006093229874</c:v>
                </c:pt>
                <c:pt idx="108">
                  <c:v>7.9767584679685823</c:v>
                </c:pt>
                <c:pt idx="109">
                  <c:v>7.9797470489898332</c:v>
                </c:pt>
                <c:pt idx="110">
                  <c:v>7.985311684076108</c:v>
                </c:pt>
                <c:pt idx="111">
                  <c:v>7.9853377607153524</c:v>
                </c:pt>
                <c:pt idx="112">
                  <c:v>7.9870312853440177</c:v>
                </c:pt>
                <c:pt idx="113">
                  <c:v>7.9890181684127031</c:v>
                </c:pt>
                <c:pt idx="114">
                  <c:v>7.9880460251763648</c:v>
                </c:pt>
                <c:pt idx="115">
                  <c:v>7.9867188504320827</c:v>
                </c:pt>
                <c:pt idx="116">
                  <c:v>7.9936527263948314</c:v>
                </c:pt>
                <c:pt idx="117">
                  <c:v>7.9926488401325866</c:v>
                </c:pt>
                <c:pt idx="118">
                  <c:v>7.9888986509513202</c:v>
                </c:pt>
                <c:pt idx="119">
                  <c:v>7.9975912533788893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DDF-44AB-8EE1-C2D668B15746}"/>
            </c:ext>
          </c:extLst>
        </c:ser>
        <c:ser>
          <c:idx val="5"/>
          <c:order val="5"/>
          <c:tx>
            <c:strRef>
              <c:f>'Curvas contagios'!$D$51</c:f>
              <c:strCache>
                <c:ptCount val="1"/>
                <c:pt idx="0">
                  <c:v>Bélgica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116"/>
              <c:layout>
                <c:manualLayout>
                  <c:x val="-1.7368352395549382E-2"/>
                  <c:y val="-3.3486381104847078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DDF-44AB-8EE1-C2D668B157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100" b="1" i="0" u="none" strike="noStrike" kern="1200" spc="-60" baseline="0">
                    <a:solidFill>
                      <a:sysClr val="windowText" lastClr="000000"/>
                    </a:solidFill>
                    <a:effectLst>
                      <a:glow rad="101600">
                        <a:prstClr val="white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'Curvas contagios'!$E$51:$EU$51</c:f>
              <c:numCache>
                <c:formatCode>#,##0</c:formatCode>
                <c:ptCount val="147"/>
                <c:pt idx="0">
                  <c:v>1.4619222816562898</c:v>
                </c:pt>
                <c:pt idx="1">
                  <c:v>2.2412471584572877</c:v>
                </c:pt>
                <c:pt idx="2">
                  <c:v>2.6797979911512173</c:v>
                </c:pt>
                <c:pt idx="3">
                  <c:v>2.8482166427761806</c:v>
                </c:pt>
                <c:pt idx="4">
                  <c:v>3.0263628281596544</c:v>
                </c:pt>
                <c:pt idx="5">
                  <c:v>3.1371479346283935</c:v>
                </c:pt>
                <c:pt idx="6">
                  <c:v>3.2992922621363974</c:v>
                </c:pt>
                <c:pt idx="7">
                  <c:v>3.2992922621363974</c:v>
                </c:pt>
                <c:pt idx="8">
                  <c:v>3.876048749383243</c:v>
                </c:pt>
                <c:pt idx="9">
                  <c:v>4.0851405472418021</c:v>
                </c:pt>
                <c:pt idx="10">
                  <c:v>4.3366162268332245</c:v>
                </c:pt>
                <c:pt idx="11">
                  <c:v>4.5140348886463881</c:v>
                </c:pt>
                <c:pt idx="12">
                  <c:v>4.6751823677388549</c:v>
                </c:pt>
                <c:pt idx="13">
                  <c:v>4.853742501505848</c:v>
                </c:pt>
                <c:pt idx="14">
                  <c:v>5.0426595771505234</c:v>
                </c:pt>
                <c:pt idx="15">
                  <c:v>5.2716910530456795</c:v>
                </c:pt>
                <c:pt idx="16">
                  <c:v>5.4926168168019345</c:v>
                </c:pt>
                <c:pt idx="17">
                  <c:v>5.6817240612353395</c:v>
                </c:pt>
                <c:pt idx="18">
                  <c:v>5.777541984132573</c:v>
                </c:pt>
                <c:pt idx="19">
                  <c:v>5.9090341629861056</c:v>
                </c:pt>
                <c:pt idx="20">
                  <c:v>6.0544124144870066</c:v>
                </c:pt>
                <c:pt idx="21">
                  <c:v>6.2878331343422804</c:v>
                </c:pt>
                <c:pt idx="22">
                  <c:v>6.4433347170756425</c:v>
                </c:pt>
                <c:pt idx="23">
                  <c:v>6.6696582699730884</c:v>
                </c:pt>
                <c:pt idx="24">
                  <c:v>6.8405284794331296</c:v>
                </c:pt>
                <c:pt idx="25">
                  <c:v>6.9341089181832976</c:v>
                </c:pt>
                <c:pt idx="26">
                  <c:v>7.0051446913000488</c:v>
                </c:pt>
                <c:pt idx="27">
                  <c:v>7.0941371444530708</c:v>
                </c:pt>
                <c:pt idx="28">
                  <c:v>7.1886397275949871</c:v>
                </c:pt>
                <c:pt idx="29">
                  <c:v>7.2772461310453984</c:v>
                </c:pt>
                <c:pt idx="30">
                  <c:v>7.3716885847797666</c:v>
                </c:pt>
                <c:pt idx="31">
                  <c:v>7.4378162337733142</c:v>
                </c:pt>
                <c:pt idx="32">
                  <c:v>7.493280392425949</c:v>
                </c:pt>
                <c:pt idx="33">
                  <c:v>7.557476537288653</c:v>
                </c:pt>
                <c:pt idx="34">
                  <c:v>7.610518774484567</c:v>
                </c:pt>
                <c:pt idx="35">
                  <c:v>7.6758501487736179</c:v>
                </c:pt>
                <c:pt idx="36">
                  <c:v>7.7410814011379285</c:v>
                </c:pt>
                <c:pt idx="37">
                  <c:v>7.7905017159842034</c:v>
                </c:pt>
                <c:pt idx="38">
                  <c:v>7.847015495096481</c:v>
                </c:pt>
                <c:pt idx="39">
                  <c:v>7.8782950224170429</c:v>
                </c:pt>
                <c:pt idx="40">
                  <c:v>7.8954731203280817</c:v>
                </c:pt>
                <c:pt idx="41">
                  <c:v>7.9713767277142811</c:v>
                </c:pt>
                <c:pt idx="42">
                  <c:v>8.0075305292437999</c:v>
                </c:pt>
                <c:pt idx="43">
                  <c:v>8.0449994984999194</c:v>
                </c:pt>
                <c:pt idx="44">
                  <c:v>8.0735062227906607</c:v>
                </c:pt>
                <c:pt idx="45">
                  <c:v>8.1082088950025497</c:v>
                </c:pt>
                <c:pt idx="46">
                  <c:v>8.1461089189861209</c:v>
                </c:pt>
                <c:pt idx="47">
                  <c:v>8.1701528749228505</c:v>
                </c:pt>
                <c:pt idx="48">
                  <c:v>8.1926778178384492</c:v>
                </c:pt>
                <c:pt idx="49">
                  <c:v>8.2141225618834266</c:v>
                </c:pt>
                <c:pt idx="50">
                  <c:v>8.2484812062318973</c:v>
                </c:pt>
                <c:pt idx="51">
                  <c:v>8.2715133118511961</c:v>
                </c:pt>
                <c:pt idx="52">
                  <c:v>8.2892047604883796</c:v>
                </c:pt>
                <c:pt idx="53">
                  <c:v>8.3011203085412841</c:v>
                </c:pt>
                <c:pt idx="54">
                  <c:v>8.3148834085512888</c:v>
                </c:pt>
                <c:pt idx="55">
                  <c:v>8.3259137431972512</c:v>
                </c:pt>
                <c:pt idx="56">
                  <c:v>8.3396100290160327</c:v>
                </c:pt>
                <c:pt idx="57">
                  <c:v>8.3501277013937116</c:v>
                </c:pt>
                <c:pt idx="58">
                  <c:v>8.3599706001682854</c:v>
                </c:pt>
                <c:pt idx="59">
                  <c:v>8.3677957912204093</c:v>
                </c:pt>
                <c:pt idx="60">
                  <c:v>8.3750033533937742</c:v>
                </c:pt>
                <c:pt idx="61">
                  <c:v>8.3798060934344676</c:v>
                </c:pt>
                <c:pt idx="62">
                  <c:v>8.3851768240853506</c:v>
                </c:pt>
                <c:pt idx="63">
                  <c:v>8.3976817570480247</c:v>
                </c:pt>
                <c:pt idx="64">
                  <c:v>8.409109789882141</c:v>
                </c:pt>
                <c:pt idx="65">
                  <c:v>8.4202946264349539</c:v>
                </c:pt>
                <c:pt idx="66">
                  <c:v>8.4294736039843929</c:v>
                </c:pt>
                <c:pt idx="67">
                  <c:v>8.4363824834324177</c:v>
                </c:pt>
                <c:pt idx="68">
                  <c:v>8.4425376116051591</c:v>
                </c:pt>
                <c:pt idx="69">
                  <c:v>8.4462866880083176</c:v>
                </c:pt>
                <c:pt idx="70">
                  <c:v>8.451957763252155</c:v>
                </c:pt>
                <c:pt idx="71">
                  <c:v>8.4584939742355214</c:v>
                </c:pt>
                <c:pt idx="72">
                  <c:v>8.4647877204400839</c:v>
                </c:pt>
                <c:pt idx="73">
                  <c:v>8.4700657346696957</c:v>
                </c:pt>
                <c:pt idx="74">
                  <c:v>8.4751000743743337</c:v>
                </c:pt>
                <c:pt idx="75">
                  <c:v>8.4792671212662825</c:v>
                </c:pt>
                <c:pt idx="76">
                  <c:v>8.4827026284297258</c:v>
                </c:pt>
                <c:pt idx="77">
                  <c:v>8.4871938940662659</c:v>
                </c:pt>
                <c:pt idx="78">
                  <c:v>8.4920898646784728</c:v>
                </c:pt>
                <c:pt idx="79">
                  <c:v>8.4973669217793173</c:v>
                </c:pt>
                <c:pt idx="80">
                  <c:v>8.5023185569778033</c:v>
                </c:pt>
                <c:pt idx="81">
                  <c:v>8.5066878947223792</c:v>
                </c:pt>
                <c:pt idx="82">
                  <c:v>8.5086565879198783</c:v>
                </c:pt>
                <c:pt idx="83">
                  <c:v>8.5110382243772822</c:v>
                </c:pt>
                <c:pt idx="84">
                  <c:v>8.5154907226158585</c:v>
                </c:pt>
                <c:pt idx="85">
                  <c:v>8.5191487372202737</c:v>
                </c:pt>
                <c:pt idx="86">
                  <c:v>8.5212993311827443</c:v>
                </c:pt>
                <c:pt idx="87">
                  <c:v>8.5246450496433663</c:v>
                </c:pt>
                <c:pt idx="88">
                  <c:v>8.5269718655231852</c:v>
                </c:pt>
                <c:pt idx="89">
                  <c:v>8.5286451917340731</c:v>
                </c:pt>
                <c:pt idx="90">
                  <c:v>8.529838712762368</c:v>
                </c:pt>
                <c:pt idx="91">
                  <c:v>8.5312350280796547</c:v>
                </c:pt>
                <c:pt idx="92">
                  <c:v>8.5336144843071047</c:v>
                </c:pt>
                <c:pt idx="93">
                  <c:v>8.5364115940906675</c:v>
                </c:pt>
                <c:pt idx="94">
                  <c:v>8.5390151898740871</c:v>
                </c:pt>
                <c:pt idx="95">
                  <c:v>8.5410729772988283</c:v>
                </c:pt>
                <c:pt idx="96">
                  <c:v>8.5425714832828206</c:v>
                </c:pt>
                <c:pt idx="97">
                  <c:v>8.5447898597366656</c:v>
                </c:pt>
                <c:pt idx="98">
                  <c:v>8.547170813242408</c:v>
                </c:pt>
                <c:pt idx="99">
                  <c:v>8.5489778914552375</c:v>
                </c:pt>
                <c:pt idx="100">
                  <c:v>8.5506315160250761</c:v>
                </c:pt>
                <c:pt idx="101">
                  <c:v>8.5524823339977836</c:v>
                </c:pt>
                <c:pt idx="102">
                  <c:v>8.5536643967514436</c:v>
                </c:pt>
                <c:pt idx="103">
                  <c:v>8.5545791196957683</c:v>
                </c:pt>
                <c:pt idx="104">
                  <c:v>8.5560575375598837</c:v>
                </c:pt>
                <c:pt idx="105">
                  <c:v>8.5577823621881084</c:v>
                </c:pt>
                <c:pt idx="106">
                  <c:v>8.5599011473282349</c:v>
                </c:pt>
                <c:pt idx="107">
                  <c:v>8.5611240252093825</c:v>
                </c:pt>
                <c:pt idx="108">
                  <c:v>8.5611240252093825</c:v>
                </c:pt>
                <c:pt idx="109">
                  <c:v>8.5611240252093825</c:v>
                </c:pt>
                <c:pt idx="110">
                  <c:v>8.5654088043422991</c:v>
                </c:pt>
                <c:pt idx="111">
                  <c:v>8.5668548886643681</c:v>
                </c:pt>
                <c:pt idx="112">
                  <c:v>8.5686431668982053</c:v>
                </c:pt>
                <c:pt idx="113">
                  <c:v>8.5702646162392266</c:v>
                </c:pt>
                <c:pt idx="114">
                  <c:v>8.5719487927400024</c:v>
                </c:pt>
                <c:pt idx="115">
                  <c:v>8.5733528287572387</c:v>
                </c:pt>
                <c:pt idx="116">
                  <c:v>8.5744290093985427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3DDF-44AB-8EE1-C2D668B15746}"/>
            </c:ext>
          </c:extLst>
        </c:ser>
        <c:ser>
          <c:idx val="6"/>
          <c:order val="6"/>
          <c:tx>
            <c:strRef>
              <c:f>'Curvas contagios'!$D$52</c:f>
              <c:strCache>
                <c:ptCount val="1"/>
                <c:pt idx="0">
                  <c:v>Inglaterra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14"/>
              <c:layout>
                <c:manualLayout>
                  <c:x val="-8.5617332993111177E-3"/>
                  <c:y val="-5.3126094157008108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DDF-44AB-8EE1-C2D668B157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100" b="1" i="0" u="none" strike="noStrike" kern="1200" spc="-60" baseline="0">
                    <a:solidFill>
                      <a:sysClr val="windowText" lastClr="000000"/>
                    </a:solidFill>
                    <a:effectLst>
                      <a:glow rad="101600">
                        <a:prstClr val="white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'Curvas contagios'!$E$52:$EU$52</c:f>
              <c:numCache>
                <c:formatCode>#,##0</c:formatCode>
                <c:ptCount val="147"/>
                <c:pt idx="0">
                  <c:v>1.1100599080052302</c:v>
                </c:pt>
                <c:pt idx="1">
                  <c:v>1.391655534400609</c:v>
                </c:pt>
                <c:pt idx="2">
                  <c:v>1.5536248623456652</c:v>
                </c:pt>
                <c:pt idx="3">
                  <c:v>1.7276043478222243</c:v>
                </c:pt>
                <c:pt idx="4">
                  <c:v>1.9046765487300352</c:v>
                </c:pt>
                <c:pt idx="5">
                  <c:v>1.9046765487300352</c:v>
                </c:pt>
                <c:pt idx="6">
                  <c:v>2.4642923366654581</c:v>
                </c:pt>
                <c:pt idx="7">
                  <c:v>2.8209672806041901</c:v>
                </c:pt>
                <c:pt idx="8">
                  <c:v>2.8209672806041901</c:v>
                </c:pt>
                <c:pt idx="9">
                  <c:v>3.1236675915788101</c:v>
                </c:pt>
                <c:pt idx="10">
                  <c:v>3.3577683907734417</c:v>
                </c:pt>
                <c:pt idx="11">
                  <c:v>3.6554007940783908</c:v>
                </c:pt>
                <c:pt idx="12">
                  <c:v>3.6791083954845138</c:v>
                </c:pt>
                <c:pt idx="13">
                  <c:v>4.0719743223972937</c:v>
                </c:pt>
                <c:pt idx="14">
                  <c:v>4.3029704661420167</c:v>
                </c:pt>
                <c:pt idx="15">
                  <c:v>4.4274182805127706</c:v>
                </c:pt>
                <c:pt idx="16">
                  <c:v>4.5845558728655487</c:v>
                </c:pt>
                <c:pt idx="17">
                  <c:v>4.7789595346579459</c:v>
                </c:pt>
                <c:pt idx="18">
                  <c:v>4.9442787985638379</c:v>
                </c:pt>
                <c:pt idx="19">
                  <c:v>5.1459316578211443</c:v>
                </c:pt>
                <c:pt idx="20">
                  <c:v>5.3670487963933597</c:v>
                </c:pt>
                <c:pt idx="21">
                  <c:v>5.5283739998625583</c:v>
                </c:pt>
                <c:pt idx="22">
                  <c:v>5.6614810529505597</c:v>
                </c:pt>
                <c:pt idx="23">
                  <c:v>5.7873701115766112</c:v>
                </c:pt>
                <c:pt idx="24">
                  <c:v>5.9147969147435342</c:v>
                </c:pt>
                <c:pt idx="25">
                  <c:v>6.0734475369888576</c:v>
                </c:pt>
                <c:pt idx="26">
                  <c:v>6.2079708375913958</c:v>
                </c:pt>
                <c:pt idx="27">
                  <c:v>6.3319364864115917</c:v>
                </c:pt>
                <c:pt idx="28">
                  <c:v>6.4252964416081353</c:v>
                </c:pt>
                <c:pt idx="29">
                  <c:v>6.557090172830395</c:v>
                </c:pt>
                <c:pt idx="30">
                  <c:v>6.6336157174277268</c:v>
                </c:pt>
                <c:pt idx="31">
                  <c:v>6.70166255173155</c:v>
                </c:pt>
                <c:pt idx="32">
                  <c:v>6.7964262258662682</c:v>
                </c:pt>
                <c:pt idx="33">
                  <c:v>6.8655102023748711</c:v>
                </c:pt>
                <c:pt idx="34">
                  <c:v>6.9907284821110451</c:v>
                </c:pt>
                <c:pt idx="35">
                  <c:v>7.0592729401243375</c:v>
                </c:pt>
                <c:pt idx="36">
                  <c:v>7.1240717418521813</c:v>
                </c:pt>
                <c:pt idx="37">
                  <c:v>7.1743078680399712</c:v>
                </c:pt>
                <c:pt idx="38">
                  <c:v>7.2318818231283677</c:v>
                </c:pt>
                <c:pt idx="39">
                  <c:v>7.2797518818648355</c:v>
                </c:pt>
                <c:pt idx="40">
                  <c:v>7.3255705116683814</c:v>
                </c:pt>
                <c:pt idx="41">
                  <c:v>7.378457212560436</c:v>
                </c:pt>
                <c:pt idx="42">
                  <c:v>7.4280391659871352</c:v>
                </c:pt>
                <c:pt idx="43">
                  <c:v>7.4779889385031035</c:v>
                </c:pt>
                <c:pt idx="44">
                  <c:v>7.5161946390306156</c:v>
                </c:pt>
                <c:pt idx="45">
                  <c:v>7.5500924496744188</c:v>
                </c:pt>
                <c:pt idx="46">
                  <c:v>7.5840030421531814</c:v>
                </c:pt>
                <c:pt idx="47">
                  <c:v>7.6177577610711102</c:v>
                </c:pt>
                <c:pt idx="48">
                  <c:v>7.6560231508439092</c:v>
                </c:pt>
                <c:pt idx="49">
                  <c:v>7.6896953503965033</c:v>
                </c:pt>
                <c:pt idx="50">
                  <c:v>7.7193306407764855</c:v>
                </c:pt>
                <c:pt idx="51">
                  <c:v>7.7471334180739966</c:v>
                </c:pt>
                <c:pt idx="52">
                  <c:v>7.7722435989844021</c:v>
                </c:pt>
                <c:pt idx="53">
                  <c:v>7.7972229898498417</c:v>
                </c:pt>
                <c:pt idx="54">
                  <c:v>7.8330810134348532</c:v>
                </c:pt>
                <c:pt idx="55">
                  <c:v>7.8686504385972373</c:v>
                </c:pt>
                <c:pt idx="56">
                  <c:v>7.8953732572657671</c:v>
                </c:pt>
                <c:pt idx="57">
                  <c:v>7.9189009475398642</c:v>
                </c:pt>
                <c:pt idx="58">
                  <c:v>7.9400320604588055</c:v>
                </c:pt>
                <c:pt idx="59">
                  <c:v>7.9628872933952817</c:v>
                </c:pt>
                <c:pt idx="60">
                  <c:v>7.9937462876144521</c:v>
                </c:pt>
                <c:pt idx="61">
                  <c:v>8.0212800511930045</c:v>
                </c:pt>
                <c:pt idx="62">
                  <c:v>8.0435207838495</c:v>
                </c:pt>
                <c:pt idx="63">
                  <c:v>8.0617856180339391</c:v>
                </c:pt>
                <c:pt idx="64">
                  <c:v>8.0798460155195961</c:v>
                </c:pt>
                <c:pt idx="65">
                  <c:v>8.0973798117641778</c:v>
                </c:pt>
                <c:pt idx="66">
                  <c:v>8.1125205943685383</c:v>
                </c:pt>
                <c:pt idx="67">
                  <c:v>8.1267348951787852</c:v>
                </c:pt>
                <c:pt idx="68">
                  <c:v>8.1416253305271979</c:v>
                </c:pt>
                <c:pt idx="69">
                  <c:v>8.1567790059657597</c:v>
                </c:pt>
                <c:pt idx="70">
                  <c:v>8.1712485499650089</c:v>
                </c:pt>
                <c:pt idx="71">
                  <c:v>8.185856461589335</c:v>
                </c:pt>
                <c:pt idx="72">
                  <c:v>8.1969196002100286</c:v>
                </c:pt>
                <c:pt idx="73">
                  <c:v>8.2066607237127549</c:v>
                </c:pt>
                <c:pt idx="74">
                  <c:v>8.2045485186109293</c:v>
                </c:pt>
                <c:pt idx="75">
                  <c:v>8.2150253562750724</c:v>
                </c:pt>
                <c:pt idx="76">
                  <c:v>8.2280407072081569</c:v>
                </c:pt>
                <c:pt idx="77">
                  <c:v>8.2396141454212</c:v>
                </c:pt>
                <c:pt idx="78">
                  <c:v>8.2489230552695769</c:v>
                </c:pt>
                <c:pt idx="79">
                  <c:v>8.2551641579811275</c:v>
                </c:pt>
                <c:pt idx="80">
                  <c:v>8.2705250812819635</c:v>
                </c:pt>
                <c:pt idx="81">
                  <c:v>8.2780861492550635</c:v>
                </c:pt>
                <c:pt idx="82">
                  <c:v>8.2851224053456427</c:v>
                </c:pt>
                <c:pt idx="83">
                  <c:v>8.2928766919178543</c:v>
                </c:pt>
                <c:pt idx="84">
                  <c:v>8.2987732475434708</c:v>
                </c:pt>
                <c:pt idx="85">
                  <c:v>8.3058442865968996</c:v>
                </c:pt>
                <c:pt idx="86">
                  <c:v>8.3115420595628606</c:v>
                </c:pt>
                <c:pt idx="87">
                  <c:v>8.3175061735981686</c:v>
                </c:pt>
                <c:pt idx="88">
                  <c:v>8.3242142033624944</c:v>
                </c:pt>
                <c:pt idx="89">
                  <c:v>8.3306432383412794</c:v>
                </c:pt>
                <c:pt idx="90">
                  <c:v>8.3364842523778897</c:v>
                </c:pt>
                <c:pt idx="91">
                  <c:v>8.341964933280952</c:v>
                </c:pt>
                <c:pt idx="92">
                  <c:v>8.3466089207397953</c:v>
                </c:pt>
                <c:pt idx="93">
                  <c:v>8.3508105123655376</c:v>
                </c:pt>
                <c:pt idx="94">
                  <c:v>8.3568500180780827</c:v>
                </c:pt>
                <c:pt idx="95">
                  <c:v>8.360312923091028</c:v>
                </c:pt>
                <c:pt idx="96">
                  <c:v>8.364666796862867</c:v>
                </c:pt>
                <c:pt idx="97">
                  <c:v>8.3699409641885847</c:v>
                </c:pt>
                <c:pt idx="98">
                  <c:v>8.3747934829684691</c:v>
                </c:pt>
                <c:pt idx="99">
                  <c:v>8.3799234021917641</c:v>
                </c:pt>
                <c:pt idx="100">
                  <c:v>8.3831895595695762</c:v>
                </c:pt>
                <c:pt idx="101">
                  <c:v>8.3874887764343367</c:v>
                </c:pt>
                <c:pt idx="102">
                  <c:v>8.3912217043178376</c:v>
                </c:pt>
                <c:pt idx="103">
                  <c:v>8.3952836054538746</c:v>
                </c:pt>
                <c:pt idx="104">
                  <c:v>8.3997532650857067</c:v>
                </c:pt>
                <c:pt idx="105">
                  <c:v>8.4040347941290516</c:v>
                </c:pt>
                <c:pt idx="106">
                  <c:v>8.4080549430634903</c:v>
                </c:pt>
                <c:pt idx="107">
                  <c:v>8.4111978871552235</c:v>
                </c:pt>
                <c:pt idx="108">
                  <c:v>8.4142101592813034</c:v>
                </c:pt>
                <c:pt idx="109">
                  <c:v>8.4163371533237967</c:v>
                </c:pt>
                <c:pt idx="110">
                  <c:v>8.4199738639980524</c:v>
                </c:pt>
                <c:pt idx="111">
                  <c:v>8.4244446654968286</c:v>
                </c:pt>
                <c:pt idx="112">
                  <c:v>8.4273174422825026</c:v>
                </c:pt>
                <c:pt idx="113">
                  <c:v>8.4302173430918277</c:v>
                </c:pt>
                <c:pt idx="114">
                  <c:v>8.4328300202275006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3DDF-44AB-8EE1-C2D668B15746}"/>
            </c:ext>
          </c:extLst>
        </c:ser>
        <c:ser>
          <c:idx val="7"/>
          <c:order val="7"/>
          <c:tx>
            <c:strRef>
              <c:f>'Curvas contagios'!$D$53</c:f>
              <c:strCache>
                <c:ptCount val="1"/>
                <c:pt idx="0">
                  <c:v>Suecia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'Curvas contagios'!$E$53:$EU$53</c:f>
              <c:numCache>
                <c:formatCode>#,##0</c:formatCode>
                <c:ptCount val="147"/>
                <c:pt idx="0">
                  <c:v>1.2429048201086947</c:v>
                </c:pt>
                <c:pt idx="1">
                  <c:v>2.2308515408892848</c:v>
                </c:pt>
                <c:pt idx="2">
                  <c:v>2.3026772754605407</c:v>
                </c:pt>
                <c:pt idx="3">
                  <c:v>2.7689611236037441</c:v>
                </c:pt>
                <c:pt idx="4">
                  <c:v>3.0007627376610686</c:v>
                </c:pt>
                <c:pt idx="5">
                  <c:v>3.200985504784263</c:v>
                </c:pt>
                <c:pt idx="6">
                  <c:v>3.559674548094697</c:v>
                </c:pt>
                <c:pt idx="7">
                  <c:v>3.9021648570414729</c:v>
                </c:pt>
                <c:pt idx="8">
                  <c:v>4.0828183567347303</c:v>
                </c:pt>
                <c:pt idx="9">
                  <c:v>4.389517124621821</c:v>
                </c:pt>
                <c:pt idx="10">
                  <c:v>4.5555311675895735</c:v>
                </c:pt>
                <c:pt idx="11">
                  <c:v>4.6170735293829308</c:v>
                </c:pt>
                <c:pt idx="12">
                  <c:v>4.6933457778727838</c:v>
                </c:pt>
                <c:pt idx="13">
                  <c:v>4.7692653447248565</c:v>
                </c:pt>
                <c:pt idx="14">
                  <c:v>4.841390560198124</c:v>
                </c:pt>
                <c:pt idx="15">
                  <c:v>4.9592604655066488</c:v>
                </c:pt>
                <c:pt idx="16">
                  <c:v>5.0893983373631109</c:v>
                </c:pt>
                <c:pt idx="17">
                  <c:v>5.1623289410171509</c:v>
                </c:pt>
                <c:pt idx="18">
                  <c:v>5.2549024346325206</c:v>
                </c:pt>
                <c:pt idx="19">
                  <c:v>5.3111987051308525</c:v>
                </c:pt>
                <c:pt idx="20">
                  <c:v>5.4221156029740367</c:v>
                </c:pt>
                <c:pt idx="21">
                  <c:v>5.5219490615297175</c:v>
                </c:pt>
                <c:pt idx="22">
                  <c:v>5.6391160897745323</c:v>
                </c:pt>
                <c:pt idx="23">
                  <c:v>5.7166638132390171</c:v>
                </c:pt>
                <c:pt idx="24">
                  <c:v>5.8328163251361467</c:v>
                </c:pt>
                <c:pt idx="25">
                  <c:v>5.9036448572515967</c:v>
                </c:pt>
                <c:pt idx="26">
                  <c:v>5.9885820124577336</c:v>
                </c:pt>
                <c:pt idx="27">
                  <c:v>6.0848396533629607</c:v>
                </c:pt>
                <c:pt idx="28">
                  <c:v>6.19409336984699</c:v>
                </c:pt>
                <c:pt idx="29">
                  <c:v>6.3123479606335362</c:v>
                </c:pt>
                <c:pt idx="30">
                  <c:v>6.4086699063819692</c:v>
                </c:pt>
                <c:pt idx="31">
                  <c:v>6.4583063077579235</c:v>
                </c:pt>
                <c:pt idx="32">
                  <c:v>6.516636711184117</c:v>
                </c:pt>
                <c:pt idx="33">
                  <c:v>6.57022604992732</c:v>
                </c:pt>
                <c:pt idx="34">
                  <c:v>6.6356228620782156</c:v>
                </c:pt>
                <c:pt idx="35">
                  <c:v>6.7258030939569453</c:v>
                </c:pt>
                <c:pt idx="36">
                  <c:v>6.8080818262730993</c:v>
                </c:pt>
                <c:pt idx="37">
                  <c:v>6.865890334460377</c:v>
                </c:pt>
                <c:pt idx="38">
                  <c:v>6.912884260403712</c:v>
                </c:pt>
                <c:pt idx="39">
                  <c:v>6.9450669350718535</c:v>
                </c:pt>
                <c:pt idx="40">
                  <c:v>6.9884688287798511</c:v>
                </c:pt>
                <c:pt idx="41">
                  <c:v>7.0328649910059484</c:v>
                </c:pt>
                <c:pt idx="42">
                  <c:v>7.0741167751979503</c:v>
                </c:pt>
                <c:pt idx="43">
                  <c:v>7.1242355728061924</c:v>
                </c:pt>
                <c:pt idx="44">
                  <c:v>7.1767402543800403</c:v>
                </c:pt>
                <c:pt idx="45">
                  <c:v>7.2215735632706206</c:v>
                </c:pt>
                <c:pt idx="46">
                  <c:v>7.2614980346049292</c:v>
                </c:pt>
                <c:pt idx="47">
                  <c:v>7.2883839555229146</c:v>
                </c:pt>
                <c:pt idx="48">
                  <c:v>7.3246017416960472</c:v>
                </c:pt>
                <c:pt idx="49">
                  <c:v>7.3681507285964063</c:v>
                </c:pt>
                <c:pt idx="50">
                  <c:v>7.4140087587906915</c:v>
                </c:pt>
                <c:pt idx="51">
                  <c:v>7.4613341796326642</c:v>
                </c:pt>
                <c:pt idx="52">
                  <c:v>7.4954690962323793</c:v>
                </c:pt>
                <c:pt idx="53">
                  <c:v>7.5206218468588633</c:v>
                </c:pt>
                <c:pt idx="54">
                  <c:v>7.5358486756874594</c:v>
                </c:pt>
                <c:pt idx="55">
                  <c:v>7.5719124588393827</c:v>
                </c:pt>
                <c:pt idx="56">
                  <c:v>7.6060314409636574</c:v>
                </c:pt>
                <c:pt idx="57">
                  <c:v>7.6442058592696416</c:v>
                </c:pt>
                <c:pt idx="58">
                  <c:v>7.6642947728950013</c:v>
                </c:pt>
                <c:pt idx="59">
                  <c:v>7.6900748346183629</c:v>
                </c:pt>
                <c:pt idx="60">
                  <c:v>7.7006607574787322</c:v>
                </c:pt>
                <c:pt idx="61">
                  <c:v>7.7186016445702847</c:v>
                </c:pt>
                <c:pt idx="62">
                  <c:v>7.7401537337432504</c:v>
                </c:pt>
                <c:pt idx="63">
                  <c:v>7.7699433511480338</c:v>
                </c:pt>
                <c:pt idx="64">
                  <c:v>7.7989930030870767</c:v>
                </c:pt>
                <c:pt idx="65">
                  <c:v>7.8247320763452901</c:v>
                </c:pt>
                <c:pt idx="66">
                  <c:v>7.8503654885882073</c:v>
                </c:pt>
                <c:pt idx="67">
                  <c:v>7.8657171290135501</c:v>
                </c:pt>
                <c:pt idx="68">
                  <c:v>7.8788513757953407</c:v>
                </c:pt>
                <c:pt idx="69">
                  <c:v>7.9011725724370203</c:v>
                </c:pt>
                <c:pt idx="70">
                  <c:v>7.9242612550559492</c:v>
                </c:pt>
                <c:pt idx="71">
                  <c:v>7.9480891866610213</c:v>
                </c:pt>
                <c:pt idx="72">
                  <c:v>7.9697204441733591</c:v>
                </c:pt>
                <c:pt idx="73">
                  <c:v>7.98568437262474</c:v>
                </c:pt>
                <c:pt idx="74">
                  <c:v>8.0012647613474339</c:v>
                </c:pt>
                <c:pt idx="75">
                  <c:v>8.0089977807159336</c:v>
                </c:pt>
                <c:pt idx="76">
                  <c:v>8.0227942595213975</c:v>
                </c:pt>
                <c:pt idx="77">
                  <c:v>8.0460294757269644</c:v>
                </c:pt>
                <c:pt idx="78">
                  <c:v>8.06640854664324</c:v>
                </c:pt>
                <c:pt idx="79">
                  <c:v>8.0860149055973007</c:v>
                </c:pt>
                <c:pt idx="80">
                  <c:v>8.0975004024034565</c:v>
                </c:pt>
                <c:pt idx="81">
                  <c:v>8.105632846281928</c:v>
                </c:pt>
                <c:pt idx="82">
                  <c:v>8.1170442208923106</c:v>
                </c:pt>
                <c:pt idx="83">
                  <c:v>8.1345307171609473</c:v>
                </c:pt>
                <c:pt idx="84">
                  <c:v>8.1531712292769498</c:v>
                </c:pt>
                <c:pt idx="85">
                  <c:v>8.1712187430553858</c:v>
                </c:pt>
                <c:pt idx="86">
                  <c:v>8.1919665476728376</c:v>
                </c:pt>
                <c:pt idx="87">
                  <c:v>8.2092793501502221</c:v>
                </c:pt>
                <c:pt idx="88">
                  <c:v>8.2207723438456988</c:v>
                </c:pt>
                <c:pt idx="89">
                  <c:v>8.2279914420271556</c:v>
                </c:pt>
                <c:pt idx="90">
                  <c:v>8.2482792993661054</c:v>
                </c:pt>
                <c:pt idx="91">
                  <c:v>8.3040676457201439</c:v>
                </c:pt>
                <c:pt idx="92">
                  <c:v>8.3301920542760381</c:v>
                </c:pt>
                <c:pt idx="93">
                  <c:v>8.355092541471608</c:v>
                </c:pt>
                <c:pt idx="94">
                  <c:v>8.3769301862654775</c:v>
                </c:pt>
                <c:pt idx="95">
                  <c:v>8.3959564550461749</c:v>
                </c:pt>
                <c:pt idx="96">
                  <c:v>8.4049257238598383</c:v>
                </c:pt>
                <c:pt idx="97">
                  <c:v>8.4222998938329834</c:v>
                </c:pt>
                <c:pt idx="98">
                  <c:v>8.4414943410891308</c:v>
                </c:pt>
                <c:pt idx="99">
                  <c:v>8.4724951201868564</c:v>
                </c:pt>
                <c:pt idx="100">
                  <c:v>8.5009949872833648</c:v>
                </c:pt>
                <c:pt idx="101">
                  <c:v>8.525783813098025</c:v>
                </c:pt>
                <c:pt idx="102">
                  <c:v>8.5391049911183661</c:v>
                </c:pt>
                <c:pt idx="103">
                  <c:v>8.553894148809519</c:v>
                </c:pt>
                <c:pt idx="104">
                  <c:v>8.5716797953951787</c:v>
                </c:pt>
                <c:pt idx="105">
                  <c:v>8.5946497073562735</c:v>
                </c:pt>
                <c:pt idx="106">
                  <c:v>8.6214312908279531</c:v>
                </c:pt>
                <c:pt idx="107">
                  <c:v>8.6570645352228599</c:v>
                </c:pt>
                <c:pt idx="108">
                  <c:v>8.6658931387714659</c:v>
                </c:pt>
                <c:pt idx="109">
                  <c:v>8.6702698860233287</c:v>
                </c:pt>
                <c:pt idx="110">
                  <c:v>8.6716962744465267</c:v>
                </c:pt>
                <c:pt idx="111">
                  <c:v>8.7035101941120541</c:v>
                </c:pt>
                <c:pt idx="112">
                  <c:v>8.7276586219565271</c:v>
                </c:pt>
                <c:pt idx="113">
                  <c:v>8.7524748922156697</c:v>
                </c:pt>
                <c:pt idx="114">
                  <c:v>8.7718047817374369</c:v>
                </c:pt>
                <c:pt idx="115">
                  <c:v>8.7718047817374369</c:v>
                </c:pt>
                <c:pt idx="116">
                  <c:v>8.7718047817374369</c:v>
                </c:pt>
                <c:pt idx="117">
                  <c:v>8.8099106540713361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3DDF-44AB-8EE1-C2D668B15746}"/>
            </c:ext>
          </c:extLst>
        </c:ser>
        <c:ser>
          <c:idx val="8"/>
          <c:order val="8"/>
          <c:tx>
            <c:strRef>
              <c:f>'Curvas contagios'!$D$54</c:f>
              <c:strCache>
                <c:ptCount val="1"/>
                <c:pt idx="0">
                  <c:v>Suiza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'Curvas contagios'!$E$54:$EU$54</c:f>
              <c:numCache>
                <c:formatCode>#,##0</c:formatCode>
                <c:ptCount val="147"/>
                <c:pt idx="0">
                  <c:v>1.1377700438032885</c:v>
                </c:pt>
                <c:pt idx="1">
                  <c:v>1.5796027960823278</c:v>
                </c:pt>
                <c:pt idx="2">
                  <c:v>1.8672848685341088</c:v>
                </c:pt>
                <c:pt idx="3">
                  <c:v>2.3417428481292246</c:v>
                </c:pt>
                <c:pt idx="4">
                  <c:v>2.5781316261934548</c:v>
                </c:pt>
                <c:pt idx="5">
                  <c:v>3.2079091928208112</c:v>
                </c:pt>
                <c:pt idx="6">
                  <c:v>3.4329201583098161</c:v>
                </c:pt>
                <c:pt idx="7">
                  <c:v>3.6620161081513212</c:v>
                </c:pt>
                <c:pt idx="8">
                  <c:v>3.7661889752134914</c:v>
                </c:pt>
                <c:pt idx="9">
                  <c:v>4.03837730559348</c:v>
                </c:pt>
                <c:pt idx="10">
                  <c:v>4.3219777397256127</c:v>
                </c:pt>
                <c:pt idx="11">
                  <c:v>4.3219777397256127</c:v>
                </c:pt>
                <c:pt idx="12">
                  <c:v>4.8798391412461415</c:v>
                </c:pt>
                <c:pt idx="13">
                  <c:v>5.056437591950103</c:v>
                </c:pt>
                <c:pt idx="14">
                  <c:v>5.5381458171453666</c:v>
                </c:pt>
                <c:pt idx="15">
                  <c:v>5.5381458171453666</c:v>
                </c:pt>
                <c:pt idx="16">
                  <c:v>5.7429402297913796</c:v>
                </c:pt>
                <c:pt idx="17">
                  <c:v>5.8575907923562989</c:v>
                </c:pt>
                <c:pt idx="18">
                  <c:v>6.1545592034739229</c:v>
                </c:pt>
                <c:pt idx="19">
                  <c:v>6.4162625605860057</c:v>
                </c:pt>
                <c:pt idx="20">
                  <c:v>6.6329630348449244</c:v>
                </c:pt>
                <c:pt idx="21">
                  <c:v>6.7611187878443886</c:v>
                </c:pt>
                <c:pt idx="22">
                  <c:v>6.9238718349706181</c:v>
                </c:pt>
                <c:pt idx="23">
                  <c:v>7.0398972787070866</c:v>
                </c:pt>
                <c:pt idx="24">
                  <c:v>7.1381759787758456</c:v>
                </c:pt>
                <c:pt idx="25">
                  <c:v>7.2187197574108071</c:v>
                </c:pt>
                <c:pt idx="26">
                  <c:v>7.3090839585598362</c:v>
                </c:pt>
                <c:pt idx="27">
                  <c:v>7.3941596762404354</c:v>
                </c:pt>
                <c:pt idx="28">
                  <c:v>7.4462731797740283</c:v>
                </c:pt>
                <c:pt idx="29">
                  <c:v>7.5173902574474827</c:v>
                </c:pt>
                <c:pt idx="30">
                  <c:v>7.5593923116098063</c:v>
                </c:pt>
                <c:pt idx="31">
                  <c:v>7.6270875433732233</c:v>
                </c:pt>
                <c:pt idx="32">
                  <c:v>7.6849804665236716</c:v>
                </c:pt>
                <c:pt idx="33">
                  <c:v>7.7255240986206308</c:v>
                </c:pt>
                <c:pt idx="34">
                  <c:v>7.7703572156251193</c:v>
                </c:pt>
                <c:pt idx="35">
                  <c:v>7.7989614972631172</c:v>
                </c:pt>
                <c:pt idx="36">
                  <c:v>7.8250171846062306</c:v>
                </c:pt>
                <c:pt idx="37">
                  <c:v>7.8521652877650752</c:v>
                </c:pt>
                <c:pt idx="38">
                  <c:v>7.8972830796443336</c:v>
                </c:pt>
                <c:pt idx="39">
                  <c:v>7.9298650325100208</c:v>
                </c:pt>
                <c:pt idx="40">
                  <c:v>7.950441043389608</c:v>
                </c:pt>
                <c:pt idx="41">
                  <c:v>7.9728351484999429</c:v>
                </c:pt>
                <c:pt idx="42">
                  <c:v>7.9850280076799622</c:v>
                </c:pt>
                <c:pt idx="43">
                  <c:v>7.9957124135683095</c:v>
                </c:pt>
                <c:pt idx="44">
                  <c:v>8.0053204217744174</c:v>
                </c:pt>
                <c:pt idx="45">
                  <c:v>8.0206252812757555</c:v>
                </c:pt>
                <c:pt idx="46">
                  <c:v>8.0355498064299198</c:v>
                </c:pt>
                <c:pt idx="47">
                  <c:v>8.0484100468540163</c:v>
                </c:pt>
                <c:pt idx="48">
                  <c:v>8.06037744492175</c:v>
                </c:pt>
                <c:pt idx="49">
                  <c:v>8.0725638716677821</c:v>
                </c:pt>
                <c:pt idx="50">
                  <c:v>8.079890964285628</c:v>
                </c:pt>
                <c:pt idx="51">
                  <c:v>8.08414043949678</c:v>
                </c:pt>
                <c:pt idx="52">
                  <c:v>8.0914188796097051</c:v>
                </c:pt>
                <c:pt idx="53">
                  <c:v>8.0994521833284026</c:v>
                </c:pt>
                <c:pt idx="54">
                  <c:v>8.1057838645308316</c:v>
                </c:pt>
                <c:pt idx="55">
                  <c:v>8.1133224178882859</c:v>
                </c:pt>
                <c:pt idx="56">
                  <c:v>8.1190855258934533</c:v>
                </c:pt>
                <c:pt idx="57">
                  <c:v>8.1226235287252813</c:v>
                </c:pt>
                <c:pt idx="58">
                  <c:v>8.1260465484296063</c:v>
                </c:pt>
                <c:pt idx="59">
                  <c:v>8.1309211980236551</c:v>
                </c:pt>
                <c:pt idx="60">
                  <c:v>8.1369897332511414</c:v>
                </c:pt>
                <c:pt idx="61">
                  <c:v>8.1410038385888015</c:v>
                </c:pt>
                <c:pt idx="62">
                  <c:v>8.1447671574350746</c:v>
                </c:pt>
                <c:pt idx="63">
                  <c:v>8.1477141472776164</c:v>
                </c:pt>
                <c:pt idx="64">
                  <c:v>8.1502523044696442</c:v>
                </c:pt>
                <c:pt idx="65">
                  <c:v>8.1511857934522496</c:v>
                </c:pt>
                <c:pt idx="66">
                  <c:v>8.1528838411059255</c:v>
                </c:pt>
                <c:pt idx="67">
                  <c:v>8.1550770430617199</c:v>
                </c:pt>
                <c:pt idx="68">
                  <c:v>8.1577621423826834</c:v>
                </c:pt>
                <c:pt idx="69">
                  <c:v>8.159217698562788</c:v>
                </c:pt>
                <c:pt idx="70">
                  <c:v>8.1610011721843456</c:v>
                </c:pt>
                <c:pt idx="71">
                  <c:v>8.1622872611676947</c:v>
                </c:pt>
                <c:pt idx="72">
                  <c:v>8.1634729539487232</c:v>
                </c:pt>
                <c:pt idx="73">
                  <c:v>8.1645586053638954</c:v>
                </c:pt>
                <c:pt idx="74">
                  <c:v>8.1662012892210267</c:v>
                </c:pt>
                <c:pt idx="75">
                  <c:v>8.1678740514721078</c:v>
                </c:pt>
                <c:pt idx="76">
                  <c:v>8.1697730141617342</c:v>
                </c:pt>
                <c:pt idx="77">
                  <c:v>8.170263538869488</c:v>
                </c:pt>
                <c:pt idx="78">
                  <c:v>8.1705904217175878</c:v>
                </c:pt>
                <c:pt idx="79">
                  <c:v>8.1712765280909867</c:v>
                </c:pt>
                <c:pt idx="80">
                  <c:v>8.1725820965250122</c:v>
                </c:pt>
                <c:pt idx="81">
                  <c:v>8.173755652534</c:v>
                </c:pt>
                <c:pt idx="82">
                  <c:v>8.1741790984125444</c:v>
                </c:pt>
                <c:pt idx="83">
                  <c:v>8.1747651122331959</c:v>
                </c:pt>
                <c:pt idx="84">
                  <c:v>8.1751230628072982</c:v>
                </c:pt>
                <c:pt idx="85">
                  <c:v>8.1754483612715045</c:v>
                </c:pt>
                <c:pt idx="86">
                  <c:v>8.1759361106430344</c:v>
                </c:pt>
                <c:pt idx="87">
                  <c:v>8.1764236222310913</c:v>
                </c:pt>
                <c:pt idx="88">
                  <c:v>8.1770732681968994</c:v>
                </c:pt>
                <c:pt idx="89">
                  <c:v>8.1781118246968436</c:v>
                </c:pt>
                <c:pt idx="90">
                  <c:v>8.1786631194426977</c:v>
                </c:pt>
                <c:pt idx="91">
                  <c:v>8.1792141104301095</c:v>
                </c:pt>
                <c:pt idx="92">
                  <c:v>8.1795056886804378</c:v>
                </c:pt>
                <c:pt idx="93">
                  <c:v>8.1796028625407455</c:v>
                </c:pt>
                <c:pt idx="94">
                  <c:v>8.1802180778045361</c:v>
                </c:pt>
                <c:pt idx="95">
                  <c:v>8.1808652641844386</c:v>
                </c:pt>
                <c:pt idx="96">
                  <c:v>8.181609011086092</c:v>
                </c:pt>
                <c:pt idx="97">
                  <c:v>8.1822552981893093</c:v>
                </c:pt>
                <c:pt idx="98">
                  <c:v>8.1825459911711214</c:v>
                </c:pt>
                <c:pt idx="99">
                  <c:v>8.1827720273055728</c:v>
                </c:pt>
                <c:pt idx="100">
                  <c:v>8.1832884895507529</c:v>
                </c:pt>
                <c:pt idx="101">
                  <c:v>8.1840304370355543</c:v>
                </c:pt>
                <c:pt idx="102">
                  <c:v>8.185094009772989</c:v>
                </c:pt>
                <c:pt idx="103">
                  <c:v>8.1857058570878731</c:v>
                </c:pt>
                <c:pt idx="104">
                  <c:v>8.1867033313086459</c:v>
                </c:pt>
                <c:pt idx="105">
                  <c:v>8.1874427504161318</c:v>
                </c:pt>
                <c:pt idx="106">
                  <c:v>8.1878925640723477</c:v>
                </c:pt>
                <c:pt idx="107">
                  <c:v>8.1886311046855109</c:v>
                </c:pt>
                <c:pt idx="108">
                  <c:v>8.1896897981001917</c:v>
                </c:pt>
                <c:pt idx="109">
                  <c:v>8.1901065515965339</c:v>
                </c:pt>
                <c:pt idx="110">
                  <c:v>8.1912277177266297</c:v>
                </c:pt>
                <c:pt idx="111">
                  <c:v>8.1914838078717604</c:v>
                </c:pt>
                <c:pt idx="112">
                  <c:v>8.1930509306039312</c:v>
                </c:pt>
                <c:pt idx="113">
                  <c:v>8.1936259921194114</c:v>
                </c:pt>
                <c:pt idx="114">
                  <c:v>8.1943283962860889</c:v>
                </c:pt>
                <c:pt idx="115">
                  <c:v>8.1957317262350866</c:v>
                </c:pt>
                <c:pt idx="116">
                  <c:v>8.1973876720946723</c:v>
                </c:pt>
                <c:pt idx="117">
                  <c:v>8.199231459373534</c:v>
                </c:pt>
                <c:pt idx="118">
                  <c:v>8.2014205118173003</c:v>
                </c:pt>
                <c:pt idx="119">
                  <c:v>8.2033834074010059</c:v>
                </c:pt>
                <c:pt idx="120">
                  <c:v>8.2044897945280439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3DDF-44AB-8EE1-C2D668B15746}"/>
            </c:ext>
          </c:extLst>
        </c:ser>
        <c:ser>
          <c:idx val="9"/>
          <c:order val="9"/>
          <c:tx>
            <c:strRef>
              <c:f>'Curvas contagios'!$D$55</c:f>
              <c:strCache>
                <c:ptCount val="1"/>
                <c:pt idx="0">
                  <c:v>Japón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16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DDF-44AB-8EE1-C2D668B157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100" b="1" i="0" u="none" strike="noStrike" kern="1200" spc="-60" baseline="0">
                    <a:solidFill>
                      <a:sysClr val="windowText" lastClr="000000"/>
                    </a:solidFill>
                    <a:effectLst>
                      <a:glow rad="101600">
                        <a:prstClr val="white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'Curvas contagios'!$E$55:$EU$55</c:f>
              <c:numCache>
                <c:formatCode>#,##0</c:formatCode>
                <c:ptCount val="147"/>
                <c:pt idx="0">
                  <c:v>1.0460524054928986</c:v>
                </c:pt>
                <c:pt idx="1">
                  <c:v>1.2002030853201568</c:v>
                </c:pt>
                <c:pt idx="2">
                  <c:v>1.2933464170393913</c:v>
                </c:pt>
                <c:pt idx="3">
                  <c:v>1.3785484937344721</c:v>
                </c:pt>
                <c:pt idx="4">
                  <c:v>1.3963179642464472</c:v>
                </c:pt>
                <c:pt idx="5">
                  <c:v>1.524699130894654</c:v>
                </c:pt>
                <c:pt idx="6">
                  <c:v>1.6198528284202776</c:v>
                </c:pt>
                <c:pt idx="7">
                  <c:v>1.6198528284202776</c:v>
                </c:pt>
                <c:pt idx="8">
                  <c:v>1.7124562610773328</c:v>
                </c:pt>
                <c:pt idx="9">
                  <c:v>1.8102274226301649</c:v>
                </c:pt>
                <c:pt idx="10">
                  <c:v>1.8921590805099491</c:v>
                </c:pt>
                <c:pt idx="11">
                  <c:v>1.8921590805099491</c:v>
                </c:pt>
                <c:pt idx="12">
                  <c:v>1.9375949676778594</c:v>
                </c:pt>
                <c:pt idx="13">
                  <c:v>1.9500456095566474</c:v>
                </c:pt>
                <c:pt idx="14">
                  <c:v>1.988660445684427</c:v>
                </c:pt>
                <c:pt idx="15">
                  <c:v>2.0300017858408683</c:v>
                </c:pt>
                <c:pt idx="16">
                  <c:v>2.0746792667613052</c:v>
                </c:pt>
                <c:pt idx="17">
                  <c:v>2.1639225107654227</c:v>
                </c:pt>
                <c:pt idx="18">
                  <c:v>2.1881498061007472</c:v>
                </c:pt>
                <c:pt idx="19">
                  <c:v>2.2441747961406588</c:v>
                </c:pt>
                <c:pt idx="20">
                  <c:v>2.3354380876669647</c:v>
                </c:pt>
                <c:pt idx="21">
                  <c:v>2.3948467943575746</c:v>
                </c:pt>
                <c:pt idx="22">
                  <c:v>2.4516045832172035</c:v>
                </c:pt>
                <c:pt idx="23">
                  <c:v>2.594205756175878</c:v>
                </c:pt>
                <c:pt idx="24">
                  <c:v>2.6915007554500319</c:v>
                </c:pt>
                <c:pt idx="25">
                  <c:v>2.6915007554500319</c:v>
                </c:pt>
                <c:pt idx="26">
                  <c:v>2.7370703049194218</c:v>
                </c:pt>
                <c:pt idx="27">
                  <c:v>2.8461106775356484</c:v>
                </c:pt>
                <c:pt idx="28">
                  <c:v>2.9819923822283618</c:v>
                </c:pt>
                <c:pt idx="29">
                  <c:v>3.0297322765728887</c:v>
                </c:pt>
                <c:pt idx="30">
                  <c:v>3.2116079308846963</c:v>
                </c:pt>
                <c:pt idx="31">
                  <c:v>3.2116079308846963</c:v>
                </c:pt>
                <c:pt idx="32">
                  <c:v>3.3635261109806947</c:v>
                </c:pt>
                <c:pt idx="33">
                  <c:v>3.4302174854793672</c:v>
                </c:pt>
                <c:pt idx="34">
                  <c:v>3.5162683398708952</c:v>
                </c:pt>
                <c:pt idx="35">
                  <c:v>3.6082201199925583</c:v>
                </c:pt>
                <c:pt idx="36">
                  <c:v>3.7778914685591234</c:v>
                </c:pt>
                <c:pt idx="37">
                  <c:v>3.8602961085568266</c:v>
                </c:pt>
                <c:pt idx="38">
                  <c:v>3.9769498177086016</c:v>
                </c:pt>
                <c:pt idx="39">
                  <c:v>4.0651213592261248</c:v>
                </c:pt>
                <c:pt idx="40">
                  <c:v>4.1017554924059052</c:v>
                </c:pt>
                <c:pt idx="41">
                  <c:v>4.1595677147032726</c:v>
                </c:pt>
                <c:pt idx="42">
                  <c:v>4.2224845512505311</c:v>
                </c:pt>
                <c:pt idx="43">
                  <c:v>4.3487586274685626</c:v>
                </c:pt>
                <c:pt idx="44">
                  <c:v>4.3994591233187057</c:v>
                </c:pt>
                <c:pt idx="45">
                  <c:v>4.4469719707898836</c:v>
                </c:pt>
                <c:pt idx="46">
                  <c:v>4.4469719707898836</c:v>
                </c:pt>
                <c:pt idx="47">
                  <c:v>4.4777969537342113</c:v>
                </c:pt>
                <c:pt idx="48">
                  <c:v>4.5110936226099465</c:v>
                </c:pt>
                <c:pt idx="49">
                  <c:v>4.5828161448699465</c:v>
                </c:pt>
                <c:pt idx="50">
                  <c:v>4.6194118862920828</c:v>
                </c:pt>
                <c:pt idx="51">
                  <c:v>4.6502662140851534</c:v>
                </c:pt>
                <c:pt idx="52">
                  <c:v>4.6660133901138909</c:v>
                </c:pt>
                <c:pt idx="53">
                  <c:v>4.7176302687765821</c:v>
                </c:pt>
                <c:pt idx="54">
                  <c:v>4.6877237766200546</c:v>
                </c:pt>
                <c:pt idx="55">
                  <c:v>4.6992327162193472</c:v>
                </c:pt>
                <c:pt idx="56">
                  <c:v>4.7130270242187846</c:v>
                </c:pt>
                <c:pt idx="57">
                  <c:v>4.7283127795269531</c:v>
                </c:pt>
                <c:pt idx="58">
                  <c:v>4.7467369050565971</c:v>
                </c:pt>
                <c:pt idx="59">
                  <c:v>4.7675200491999865</c:v>
                </c:pt>
                <c:pt idx="60">
                  <c:v>4.78094038081439</c:v>
                </c:pt>
                <c:pt idx="61">
                  <c:v>4.7924798580426762</c:v>
                </c:pt>
                <c:pt idx="62">
                  <c:v>4.7924798580426762</c:v>
                </c:pt>
                <c:pt idx="63">
                  <c:v>4.8070587039555024</c:v>
                </c:pt>
                <c:pt idx="64">
                  <c:v>4.8133707176983966</c:v>
                </c:pt>
                <c:pt idx="65">
                  <c:v>4.8190048961214051</c:v>
                </c:pt>
                <c:pt idx="66">
                  <c:v>4.826256836300197</c:v>
                </c:pt>
                <c:pt idx="67">
                  <c:v>4.8306838609855509</c:v>
                </c:pt>
                <c:pt idx="68">
                  <c:v>4.8382903725939883</c:v>
                </c:pt>
                <c:pt idx="69">
                  <c:v>4.8433501953638993</c:v>
                </c:pt>
                <c:pt idx="70">
                  <c:v>4.8477643901033618</c:v>
                </c:pt>
                <c:pt idx="71">
                  <c:v>4.8529000633037436</c:v>
                </c:pt>
                <c:pt idx="72">
                  <c:v>4.8549962416298573</c:v>
                </c:pt>
                <c:pt idx="73">
                  <c:v>4.8579480917530766</c:v>
                </c:pt>
                <c:pt idx="74">
                  <c:v>4.8591754622661627</c:v>
                </c:pt>
                <c:pt idx="75">
                  <c:v>4.862970765548627</c:v>
                </c:pt>
                <c:pt idx="76">
                  <c:v>4.862970765548627</c:v>
                </c:pt>
                <c:pt idx="77">
                  <c:v>4.8664473327415125</c:v>
                </c:pt>
                <c:pt idx="78">
                  <c:v>4.871851602505731</c:v>
                </c:pt>
                <c:pt idx="79">
                  <c:v>4.8732434754043474</c:v>
                </c:pt>
                <c:pt idx="80">
                  <c:v>4.8740897548479518</c:v>
                </c:pt>
                <c:pt idx="81">
                  <c:v>4.8759611145441157</c:v>
                </c:pt>
                <c:pt idx="82">
                  <c:v>4.8784909315782023</c:v>
                </c:pt>
                <c:pt idx="83">
                  <c:v>4.88017392770786</c:v>
                </c:pt>
                <c:pt idx="84">
                  <c:v>4.8769858592011364</c:v>
                </c:pt>
                <c:pt idx="85">
                  <c:v>4.8814942976032016</c:v>
                </c:pt>
                <c:pt idx="86">
                  <c:v>4.8840699976105491</c:v>
                </c:pt>
                <c:pt idx="87">
                  <c:v>4.8861616110064299</c:v>
                </c:pt>
                <c:pt idx="88">
                  <c:v>4.8883084303651572</c:v>
                </c:pt>
                <c:pt idx="89">
                  <c:v>4.8912824987005425</c:v>
                </c:pt>
                <c:pt idx="90">
                  <c:v>4.8930627033007577</c:v>
                </c:pt>
                <c:pt idx="91">
                  <c:v>4.8956679507924274</c:v>
                </c:pt>
                <c:pt idx="92">
                  <c:v>4.8984433519066908</c:v>
                </c:pt>
                <c:pt idx="93">
                  <c:v>4.9009169970810955</c:v>
                </c:pt>
                <c:pt idx="94">
                  <c:v>4.9032084872579818</c:v>
                </c:pt>
                <c:pt idx="95">
                  <c:v>4.9044401950884131</c:v>
                </c:pt>
                <c:pt idx="96">
                  <c:v>4.9074251845747137</c:v>
                </c:pt>
                <c:pt idx="97">
                  <c:v>4.9094685632814441</c:v>
                </c:pt>
                <c:pt idx="98">
                  <c:v>4.9118569371194303</c:v>
                </c:pt>
                <c:pt idx="99">
                  <c:v>4.9155157965022482</c:v>
                </c:pt>
                <c:pt idx="100">
                  <c:v>4.9180054483686648</c:v>
                </c:pt>
                <c:pt idx="101">
                  <c:v>4.9223906610967552</c:v>
                </c:pt>
                <c:pt idx="102">
                  <c:v>4.9264127304122027</c:v>
                </c:pt>
                <c:pt idx="103">
                  <c:v>4.928989830025948</c:v>
                </c:pt>
                <c:pt idx="104">
                  <c:v>4.9316173519580229</c:v>
                </c:pt>
                <c:pt idx="105">
                  <c:v>4.9349205043434434</c:v>
                </c:pt>
                <c:pt idx="106">
                  <c:v>4.9388925915042705</c:v>
                </c:pt>
                <c:pt idx="107">
                  <c:v>4.942679725443071</c:v>
                </c:pt>
                <c:pt idx="108">
                  <c:v>4.9457778831106385</c:v>
                </c:pt>
                <c:pt idx="109">
                  <c:v>4.9480250750675427</c:v>
                </c:pt>
                <c:pt idx="110">
                  <c:v>4.9513304927945629</c:v>
                </c:pt>
                <c:pt idx="111">
                  <c:v>4.9560177398115783</c:v>
                </c:pt>
                <c:pt idx="112">
                  <c:v>4.9611263077543013</c:v>
                </c:pt>
                <c:pt idx="113">
                  <c:v>4.9670351522925165</c:v>
                </c:pt>
                <c:pt idx="114">
                  <c:v>4.9720878871195655</c:v>
                </c:pt>
                <c:pt idx="115">
                  <c:v>4.9782047822162108</c:v>
                </c:pt>
                <c:pt idx="116">
                  <c:v>4.9841762455932388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3DDF-44AB-8EE1-C2D668B15746}"/>
            </c:ext>
          </c:extLst>
        </c:ser>
        <c:ser>
          <c:idx val="10"/>
          <c:order val="10"/>
          <c:tx>
            <c:strRef>
              <c:f>'Curvas contagios'!$D$56</c:f>
              <c:strCache>
                <c:ptCount val="1"/>
                <c:pt idx="0">
                  <c:v>Colombia</c:v>
                </c:pt>
              </c:strCache>
            </c:strRef>
          </c:tx>
          <c:spPr>
            <a:ln w="28575" cap="rnd">
              <a:solidFill>
                <a:srgbClr val="0000FF"/>
              </a:solidFill>
              <a:round/>
            </a:ln>
            <a:effectLst/>
          </c:spPr>
          <c:marker>
            <c:symbol val="x"/>
            <c:size val="3"/>
            <c:spPr>
              <a:solidFill>
                <a:srgbClr val="0000FF"/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dLbls>
            <c:dLbl>
              <c:idx val="100"/>
              <c:layout>
                <c:manualLayout>
                  <c:x val="-6.7352863748105151E-3"/>
                  <c:y val="6.2831018443957622E-4"/>
                </c:manualLayout>
              </c:layout>
              <c:tx>
                <c:rich>
                  <a:bodyPr/>
                  <a:lstStyle/>
                  <a:p>
                    <a:r>
                      <a:rPr lang="en-US" spc="-60" baseline="0"/>
                      <a:t>Colombia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3DDF-44AB-8EE1-C2D668B157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00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'Curvas contagios'!$E$56:$EU$56</c:f>
              <c:numCache>
                <c:formatCode>#,##0</c:formatCode>
                <c:ptCount val="147"/>
                <c:pt idx="0">
                  <c:v>1.3486450153559211</c:v>
                </c:pt>
                <c:pt idx="1">
                  <c:v>1.5129480666471973</c:v>
                </c:pt>
                <c:pt idx="2">
                  <c:v>1.6945478623127423</c:v>
                </c:pt>
                <c:pt idx="3">
                  <c:v>2.0054245517449916</c:v>
                </c:pt>
                <c:pt idx="4">
                  <c:v>2.2232630508295084</c:v>
                </c:pt>
                <c:pt idx="5">
                  <c:v>2.2669744839199244</c:v>
                </c:pt>
                <c:pt idx="6">
                  <c:v>2.3602459270344007</c:v>
                </c:pt>
                <c:pt idx="7">
                  <c:v>2.4807052380915708</c:v>
                </c:pt>
                <c:pt idx="8">
                  <c:v>2.6244637601512149</c:v>
                </c:pt>
                <c:pt idx="9">
                  <c:v>2.7526389535752127</c:v>
                </c:pt>
                <c:pt idx="10">
                  <c:v>2.8795696621683833</c:v>
                </c:pt>
                <c:pt idx="11">
                  <c:v>3.0412604342689291</c:v>
                </c:pt>
                <c:pt idx="12">
                  <c:v>3.1275673378232951</c:v>
                </c:pt>
                <c:pt idx="13">
                  <c:v>3.2149375364465431</c:v>
                </c:pt>
                <c:pt idx="14">
                  <c:v>3.319034428496014</c:v>
                </c:pt>
                <c:pt idx="15">
                  <c:v>3.3737004073622039</c:v>
                </c:pt>
                <c:pt idx="16">
                  <c:v>3.435077370381046</c:v>
                </c:pt>
                <c:pt idx="17">
                  <c:v>3.5548989994115345</c:v>
                </c:pt>
                <c:pt idx="18">
                  <c:v>3.6980747466139072</c:v>
                </c:pt>
                <c:pt idx="19">
                  <c:v>3.7771432700896006</c:v>
                </c:pt>
                <c:pt idx="20">
                  <c:v>3.8837176236468198</c:v>
                </c:pt>
                <c:pt idx="21">
                  <c:v>3.974865198210499</c:v>
                </c:pt>
                <c:pt idx="22">
                  <c:v>3.9992966777520991</c:v>
                </c:pt>
                <c:pt idx="23">
                  <c:v>4.0263061376595903</c:v>
                </c:pt>
                <c:pt idx="24">
                  <c:v>4.0698733088386865</c:v>
                </c:pt>
                <c:pt idx="25">
                  <c:v>4.1112993504929829</c:v>
                </c:pt>
                <c:pt idx="26">
                  <c:v>4.1516961338508374</c:v>
                </c:pt>
                <c:pt idx="27">
                  <c:v>4.2134663665576699</c:v>
                </c:pt>
                <c:pt idx="28">
                  <c:v>4.2134663665576699</c:v>
                </c:pt>
                <c:pt idx="29">
                  <c:v>4.3111792195003167</c:v>
                </c:pt>
                <c:pt idx="30">
                  <c:v>4.3588134013330944</c:v>
                </c:pt>
                <c:pt idx="31">
                  <c:v>4.4011529764582722</c:v>
                </c:pt>
                <c:pt idx="32">
                  <c:v>4.4498398401782548</c:v>
                </c:pt>
                <c:pt idx="33">
                  <c:v>4.4958275328371045</c:v>
                </c:pt>
                <c:pt idx="34">
                  <c:v>4.5636357520125514</c:v>
                </c:pt>
                <c:pt idx="35">
                  <c:v>4.615727743951239</c:v>
                </c:pt>
                <c:pt idx="36">
                  <c:v>4.6607881183986466</c:v>
                </c:pt>
                <c:pt idx="37">
                  <c:v>4.7005163750167638</c:v>
                </c:pt>
                <c:pt idx="38">
                  <c:v>4.7615087733133095</c:v>
                </c:pt>
                <c:pt idx="39">
                  <c:v>4.8039633225390563</c:v>
                </c:pt>
                <c:pt idx="40">
                  <c:v>4.8511641556203875</c:v>
                </c:pt>
                <c:pt idx="41">
                  <c:v>4.9250525598828361</c:v>
                </c:pt>
                <c:pt idx="42">
                  <c:v>4.9641030747547088</c:v>
                </c:pt>
                <c:pt idx="43">
                  <c:v>5.015341460290939</c:v>
                </c:pt>
                <c:pt idx="44">
                  <c:v>5.0543464686278989</c:v>
                </c:pt>
                <c:pt idx="45">
                  <c:v>5.1315583249145771</c:v>
                </c:pt>
                <c:pt idx="46">
                  <c:v>5.1709442487229822</c:v>
                </c:pt>
                <c:pt idx="47">
                  <c:v>5.2249350957712837</c:v>
                </c:pt>
                <c:pt idx="48">
                  <c:v>5.2859577671501441</c:v>
                </c:pt>
                <c:pt idx="49">
                  <c:v>5.3291845883801372</c:v>
                </c:pt>
                <c:pt idx="50">
                  <c:v>5.3818918421603144</c:v>
                </c:pt>
                <c:pt idx="51">
                  <c:v>5.430410795371162</c:v>
                </c:pt>
                <c:pt idx="52">
                  <c:v>5.4856058797324412</c:v>
                </c:pt>
                <c:pt idx="53">
                  <c:v>5.5378358278913069</c:v>
                </c:pt>
                <c:pt idx="54">
                  <c:v>5.5890904517709155</c:v>
                </c:pt>
                <c:pt idx="55">
                  <c:v>5.6326537259598908</c:v>
                </c:pt>
                <c:pt idx="56">
                  <c:v>5.6822608781677211</c:v>
                </c:pt>
                <c:pt idx="57">
                  <c:v>5.7238884922623354</c:v>
                </c:pt>
                <c:pt idx="58">
                  <c:v>5.7691439473970654</c:v>
                </c:pt>
                <c:pt idx="59">
                  <c:v>5.8076681213772758</c:v>
                </c:pt>
                <c:pt idx="60">
                  <c:v>5.8511155415601976</c:v>
                </c:pt>
                <c:pt idx="61">
                  <c:v>5.8868246969591542</c:v>
                </c:pt>
                <c:pt idx="62">
                  <c:v>5.9295956911087853</c:v>
                </c:pt>
                <c:pt idx="63">
                  <c:v>5.9828289769400822</c:v>
                </c:pt>
                <c:pt idx="64">
                  <c:v>6.0311068756456594</c:v>
                </c:pt>
                <c:pt idx="65">
                  <c:v>6.0684640789534772</c:v>
                </c:pt>
                <c:pt idx="66">
                  <c:v>6.1139102773134226</c:v>
                </c:pt>
                <c:pt idx="67">
                  <c:v>6.1606634369355406</c:v>
                </c:pt>
                <c:pt idx="68">
                  <c:v>6.1621972749396461</c:v>
                </c:pt>
                <c:pt idx="69">
                  <c:v>6.2132710017088097</c:v>
                </c:pt>
                <c:pt idx="70">
                  <c:v>6.2642217986568225</c:v>
                </c:pt>
                <c:pt idx="71">
                  <c:v>6.2822008939631422</c:v>
                </c:pt>
                <c:pt idx="72">
                  <c:v>6.3587359436249073</c:v>
                </c:pt>
                <c:pt idx="73">
                  <c:v>6.3990568597267998</c:v>
                </c:pt>
                <c:pt idx="74">
                  <c:v>6.4419882221210933</c:v>
                </c:pt>
                <c:pt idx="75">
                  <c:v>6.4888156331799225</c:v>
                </c:pt>
                <c:pt idx="76">
                  <c:v>6.5826687287429602</c:v>
                </c:pt>
                <c:pt idx="77">
                  <c:v>6.5826687287429602</c:v>
                </c:pt>
                <c:pt idx="78">
                  <c:v>6.6197851801746674</c:v>
                </c:pt>
                <c:pt idx="79">
                  <c:v>6.6881190143042621</c:v>
                </c:pt>
                <c:pt idx="80">
                  <c:v>6.6881190143042621</c:v>
                </c:pt>
                <c:pt idx="81">
                  <c:v>6.720848026137662</c:v>
                </c:pt>
                <c:pt idx="82">
                  <c:v>6.7581477369333482</c:v>
                </c:pt>
                <c:pt idx="83">
                  <c:v>6.7925634986158112</c:v>
                </c:pt>
                <c:pt idx="84">
                  <c:v>6.8283055690939545</c:v>
                </c:pt>
                <c:pt idx="85">
                  <c:v>6.8679812286515958</c:v>
                </c:pt>
                <c:pt idx="86">
                  <c:v>6.9517423467197794</c:v>
                </c:pt>
                <c:pt idx="87">
                  <c:v>6.9525507769991002</c:v>
                </c:pt>
                <c:pt idx="88">
                  <c:v>6.9871267737157003</c:v>
                </c:pt>
                <c:pt idx="89">
                  <c:v>7.0248744979169953</c:v>
                </c:pt>
                <c:pt idx="90">
                  <c:v>7.079059485094545</c:v>
                </c:pt>
                <c:pt idx="91">
                  <c:v>7.1286008690460587</c:v>
                </c:pt>
                <c:pt idx="92">
                  <c:v>7.2100124990102055</c:v>
                </c:pt>
                <c:pt idx="93">
                  <c:v>7.24612121273878</c:v>
                </c:pt>
                <c:pt idx="94">
                  <c:v>7.2791022143558797</c:v>
                </c:pt>
                <c:pt idx="95">
                  <c:v>7.2791022143558797</c:v>
                </c:pt>
                <c:pt idx="96">
                  <c:v>7.3261477524988337</c:v>
                </c:pt>
                <c:pt idx="97">
                  <c:v>7.3703987299824316</c:v>
                </c:pt>
                <c:pt idx="98">
                  <c:v>7.4169288702003184</c:v>
                </c:pt>
                <c:pt idx="99">
                  <c:v>7.5000198628535975</c:v>
                </c:pt>
                <c:pt idx="100">
                  <c:v>7.5000198628535975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3DDF-44AB-8EE1-C2D668B15746}"/>
            </c:ext>
          </c:extLst>
        </c:ser>
        <c:ser>
          <c:idx val="11"/>
          <c:order val="11"/>
          <c:tx>
            <c:strRef>
              <c:f>'Curvas contagios'!$D$57</c:f>
              <c:strCache>
                <c:ptCount val="1"/>
                <c:pt idx="0">
                  <c:v>Brasil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02"/>
              <c:layout>
                <c:manualLayout>
                  <c:x val="-5.7765070757332504E-2"/>
                  <c:y val="-2.476993682177952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DDF-44AB-8EE1-C2D668B157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100" b="1" i="0" u="none" strike="noStrike" kern="1200" spc="-60" baseline="0">
                    <a:solidFill>
                      <a:sysClr val="windowText" lastClr="000000"/>
                    </a:solidFill>
                    <a:effectLst>
                      <a:glow rad="101600">
                        <a:prstClr val="white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'Curvas contagios'!$E$57:$EU$57</c:f>
              <c:numCache>
                <c:formatCode>#,##0</c:formatCode>
                <c:ptCount val="147"/>
                <c:pt idx="0">
                  <c:v>1.0721347447419423</c:v>
                </c:pt>
                <c:pt idx="1">
                  <c:v>1.3166268844433113</c:v>
                </c:pt>
                <c:pt idx="2">
                  <c:v>1.569341480973129</c:v>
                </c:pt>
                <c:pt idx="3">
                  <c:v>1.9842298919558305</c:v>
                </c:pt>
                <c:pt idx="4">
                  <c:v>2.2029652940341151</c:v>
                </c:pt>
                <c:pt idx="5">
                  <c:v>2.3581549349937925</c:v>
                </c:pt>
                <c:pt idx="6">
                  <c:v>2.486219699400948</c:v>
                </c:pt>
                <c:pt idx="7">
                  <c:v>2.642158688635166</c:v>
                </c:pt>
                <c:pt idx="8">
                  <c:v>2.7773219149237556</c:v>
                </c:pt>
                <c:pt idx="9">
                  <c:v>2.9105606103414465</c:v>
                </c:pt>
                <c:pt idx="10">
                  <c:v>2.9968886938299439</c:v>
                </c:pt>
                <c:pt idx="11">
                  <c:v>3.0700395754655587</c:v>
                </c:pt>
                <c:pt idx="12">
                  <c:v>3.2920031340724347</c:v>
                </c:pt>
                <c:pt idx="13">
                  <c:v>3.4707617070439452</c:v>
                </c:pt>
                <c:pt idx="14">
                  <c:v>3.6334854137010062</c:v>
                </c:pt>
                <c:pt idx="15">
                  <c:v>3.7519864632514275</c:v>
                </c:pt>
                <c:pt idx="16">
                  <c:v>3.8865111786219373</c:v>
                </c:pt>
                <c:pt idx="17">
                  <c:v>3.9582031070780541</c:v>
                </c:pt>
                <c:pt idx="18">
                  <c:v>4.0467930517894626</c:v>
                </c:pt>
                <c:pt idx="19">
                  <c:v>4.1900418986206978</c:v>
                </c:pt>
                <c:pt idx="20">
                  <c:v>4.3317166153796158</c:v>
                </c:pt>
                <c:pt idx="21">
                  <c:v>4.4440287934061971</c:v>
                </c:pt>
                <c:pt idx="22">
                  <c:v>4.5260254065376992</c:v>
                </c:pt>
                <c:pt idx="23">
                  <c:v>4.5799961399653677</c:v>
                </c:pt>
                <c:pt idx="24">
                  <c:v>4.648290805363076</c:v>
                </c:pt>
                <c:pt idx="25">
                  <c:v>4.7025761943103044</c:v>
                </c:pt>
                <c:pt idx="26">
                  <c:v>4.777860232142384</c:v>
                </c:pt>
                <c:pt idx="27">
                  <c:v>4.8921272106161195</c:v>
                </c:pt>
                <c:pt idx="28">
                  <c:v>4.963823580664191</c:v>
                </c:pt>
                <c:pt idx="29">
                  <c:v>5.0655225118244633</c:v>
                </c:pt>
                <c:pt idx="30">
                  <c:v>5.1501906273402565</c:v>
                </c:pt>
                <c:pt idx="31">
                  <c:v>5.2032092043538762</c:v>
                </c:pt>
                <c:pt idx="32">
                  <c:v>5.2558429875806416</c:v>
                </c:pt>
                <c:pt idx="33">
                  <c:v>5.3115945811817014</c:v>
                </c:pt>
                <c:pt idx="34">
                  <c:v>5.3719037272724695</c:v>
                </c:pt>
                <c:pt idx="35">
                  <c:v>5.4613016881430951</c:v>
                </c:pt>
                <c:pt idx="36">
                  <c:v>5.5383389677754824</c:v>
                </c:pt>
                <c:pt idx="37">
                  <c:v>5.6315728876703162</c:v>
                </c:pt>
                <c:pt idx="38">
                  <c:v>5.6932797113377678</c:v>
                </c:pt>
                <c:pt idx="39">
                  <c:v>5.7598862194983154</c:v>
                </c:pt>
                <c:pt idx="40">
                  <c:v>5.8422323905608708</c:v>
                </c:pt>
                <c:pt idx="41">
                  <c:v>5.9266403041021976</c:v>
                </c:pt>
                <c:pt idx="42">
                  <c:v>6.0166141790228167</c:v>
                </c:pt>
                <c:pt idx="43">
                  <c:v>6.0725407640918512</c:v>
                </c:pt>
                <c:pt idx="44">
                  <c:v>6.1243003170878794</c:v>
                </c:pt>
                <c:pt idx="45">
                  <c:v>6.1718244160477838</c:v>
                </c:pt>
                <c:pt idx="46">
                  <c:v>6.2364144943972999</c:v>
                </c:pt>
                <c:pt idx="47">
                  <c:v>6.2974397854449906</c:v>
                </c:pt>
                <c:pt idx="48">
                  <c:v>6.3896783355618503</c:v>
                </c:pt>
                <c:pt idx="49">
                  <c:v>6.4595433153507624</c:v>
                </c:pt>
                <c:pt idx="50">
                  <c:v>6.5382701800246483</c:v>
                </c:pt>
                <c:pt idx="51">
                  <c:v>6.5988058982505606</c:v>
                </c:pt>
                <c:pt idx="52">
                  <c:v>6.6404608097152042</c:v>
                </c:pt>
                <c:pt idx="53">
                  <c:v>6.6819662871641192</c:v>
                </c:pt>
                <c:pt idx="54">
                  <c:v>6.7315440171532632</c:v>
                </c:pt>
                <c:pt idx="55">
                  <c:v>6.7963038067491119</c:v>
                </c:pt>
                <c:pt idx="56">
                  <c:v>6.8625773985647216</c:v>
                </c:pt>
                <c:pt idx="57">
                  <c:v>6.943508341382624</c:v>
                </c:pt>
                <c:pt idx="58">
                  <c:v>7.0017881269976572</c:v>
                </c:pt>
                <c:pt idx="59">
                  <c:v>7.0336877704054439</c:v>
                </c:pt>
                <c:pt idx="60">
                  <c:v>7.0912645838821247</c:v>
                </c:pt>
                <c:pt idx="61">
                  <c:v>7.1539381245663174</c:v>
                </c:pt>
                <c:pt idx="62">
                  <c:v>7.2238699228708887</c:v>
                </c:pt>
                <c:pt idx="63">
                  <c:v>7.2854118450575962</c:v>
                </c:pt>
                <c:pt idx="64">
                  <c:v>7.3503449356510586</c:v>
                </c:pt>
                <c:pt idx="65">
                  <c:v>7.399030038528644</c:v>
                </c:pt>
                <c:pt idx="66">
                  <c:v>7.4435428744027288</c:v>
                </c:pt>
                <c:pt idx="67">
                  <c:v>7.4752129307623019</c:v>
                </c:pt>
                <c:pt idx="68">
                  <c:v>7.5178341155888235</c:v>
                </c:pt>
                <c:pt idx="69">
                  <c:v>7.5691477307130031</c:v>
                </c:pt>
                <c:pt idx="70">
                  <c:v>7.631321083585572</c:v>
                </c:pt>
                <c:pt idx="71">
                  <c:v>7.690953272919768</c:v>
                </c:pt>
                <c:pt idx="72">
                  <c:v>7.7600421628652674</c:v>
                </c:pt>
                <c:pt idx="73">
                  <c:v>7.7924325955781786</c:v>
                </c:pt>
                <c:pt idx="74">
                  <c:v>7.8147096035302619</c:v>
                </c:pt>
                <c:pt idx="75">
                  <c:v>7.8682169076244479</c:v>
                </c:pt>
                <c:pt idx="76">
                  <c:v>7.9184873215038039</c:v>
                </c:pt>
                <c:pt idx="77">
                  <c:v>7.9700852700357165</c:v>
                </c:pt>
                <c:pt idx="78">
                  <c:v>8.0190038935629797</c:v>
                </c:pt>
                <c:pt idx="79">
                  <c:v>8.0600754190990695</c:v>
                </c:pt>
                <c:pt idx="80">
                  <c:v>8.0877951252624651</c:v>
                </c:pt>
                <c:pt idx="81">
                  <c:v>8.1101721819465151</c:v>
                </c:pt>
                <c:pt idx="82">
                  <c:v>8.1545372807283574</c:v>
                </c:pt>
                <c:pt idx="83">
                  <c:v>8.1980822067860331</c:v>
                </c:pt>
                <c:pt idx="84">
                  <c:v>8.2366994360318166</c:v>
                </c:pt>
                <c:pt idx="85">
                  <c:v>8.268549878860096</c:v>
                </c:pt>
                <c:pt idx="86">
                  <c:v>8.2943998143963871</c:v>
                </c:pt>
                <c:pt idx="87">
                  <c:v>8.3143173828780093</c:v>
                </c:pt>
                <c:pt idx="88">
                  <c:v>8.337835818404951</c:v>
                </c:pt>
                <c:pt idx="89">
                  <c:v>8.3763929223954605</c:v>
                </c:pt>
                <c:pt idx="90">
                  <c:v>8.4106649687702717</c:v>
                </c:pt>
                <c:pt idx="91">
                  <c:v>8.4342137955597778</c:v>
                </c:pt>
                <c:pt idx="92">
                  <c:v>8.4886971866471157</c:v>
                </c:pt>
                <c:pt idx="93">
                  <c:v>8.52170768883901</c:v>
                </c:pt>
                <c:pt idx="94">
                  <c:v>8.5363640053443088</c:v>
                </c:pt>
                <c:pt idx="95">
                  <c:v>8.5574889883972087</c:v>
                </c:pt>
                <c:pt idx="96">
                  <c:v>8.5925098112682878</c:v>
                </c:pt>
                <c:pt idx="97">
                  <c:v>8.6291164454868738</c:v>
                </c:pt>
                <c:pt idx="98">
                  <c:v>8.6617938800651118</c:v>
                </c:pt>
                <c:pt idx="99">
                  <c:v>8.6992400070183411</c:v>
                </c:pt>
                <c:pt idx="100">
                  <c:v>8.7291366840601672</c:v>
                </c:pt>
                <c:pt idx="101">
                  <c:v>8.7520708560232681</c:v>
                </c:pt>
                <c:pt idx="102">
                  <c:v>8.7698065736743356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3DDF-44AB-8EE1-C2D668B15746}"/>
            </c:ext>
          </c:extLst>
        </c:ser>
        <c:ser>
          <c:idx val="12"/>
          <c:order val="12"/>
          <c:tx>
            <c:strRef>
              <c:f>'Curvas contagios'!$D$58</c:f>
              <c:strCache>
                <c:ptCount val="1"/>
                <c:pt idx="0">
                  <c:v>Perú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04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DDF-44AB-8EE1-C2D668B157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spc="-60" baseline="0">
                    <a:solidFill>
                      <a:sysClr val="windowText" lastClr="000000"/>
                    </a:solidFill>
                    <a:effectLst>
                      <a:glow rad="101600">
                        <a:schemeClr val="bg1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'Curvas contagios'!$E$58:$EU$58</c:f>
              <c:numCache>
                <c:formatCode>#,##0</c:formatCode>
                <c:ptCount val="147"/>
                <c:pt idx="0">
                  <c:v>1.2666177651549255</c:v>
                </c:pt>
                <c:pt idx="1">
                  <c:v>1.4811775727777439</c:v>
                </c:pt>
                <c:pt idx="2">
                  <c:v>1.9597649457148709</c:v>
                </c:pt>
                <c:pt idx="3">
                  <c:v>1.9597649457148709</c:v>
                </c:pt>
                <c:pt idx="4">
                  <c:v>2.2664952131373464</c:v>
                </c:pt>
                <c:pt idx="5">
                  <c:v>2.3988466646220203</c:v>
                </c:pt>
                <c:pt idx="6">
                  <c:v>2.4833295952582914</c:v>
                </c:pt>
                <c:pt idx="7">
                  <c:v>2.5351290906184327</c:v>
                </c:pt>
                <c:pt idx="8">
                  <c:v>2.678229934259106</c:v>
                </c:pt>
                <c:pt idx="9">
                  <c:v>2.8674719338976344</c:v>
                </c:pt>
                <c:pt idx="10">
                  <c:v>2.9580688292498611</c:v>
                </c:pt>
                <c:pt idx="11">
                  <c:v>3.0132129673288515</c:v>
                </c:pt>
                <c:pt idx="12">
                  <c:v>3.2520303571864853</c:v>
                </c:pt>
                <c:pt idx="13">
                  <c:v>3.3609058149517561</c:v>
                </c:pt>
                <c:pt idx="14">
                  <c:v>3.475173908500695</c:v>
                </c:pt>
                <c:pt idx="15">
                  <c:v>3.6921009944721255</c:v>
                </c:pt>
                <c:pt idx="16">
                  <c:v>3.7586216768136875</c:v>
                </c:pt>
                <c:pt idx="17">
                  <c:v>3.8790728455761143</c:v>
                </c:pt>
                <c:pt idx="18">
                  <c:v>3.9695265667567172</c:v>
                </c:pt>
                <c:pt idx="19">
                  <c:v>4.2368130526415575</c:v>
                </c:pt>
                <c:pt idx="20">
                  <c:v>4.3525969165566947</c:v>
                </c:pt>
                <c:pt idx="21">
                  <c:v>4.4953592934484945</c:v>
                </c:pt>
                <c:pt idx="22">
                  <c:v>4.880534180795407</c:v>
                </c:pt>
                <c:pt idx="23">
                  <c:v>5.0715693905216161</c:v>
                </c:pt>
                <c:pt idx="24">
                  <c:v>5.1866428563576736</c:v>
                </c:pt>
                <c:pt idx="25">
                  <c:v>5.3361557481787472</c:v>
                </c:pt>
                <c:pt idx="26">
                  <c:v>5.4296322597351967</c:v>
                </c:pt>
                <c:pt idx="27">
                  <c:v>5.6929475077241776</c:v>
                </c:pt>
                <c:pt idx="28">
                  <c:v>5.7446342243022377</c:v>
                </c:pt>
                <c:pt idx="29">
                  <c:v>5.8523698652859153</c:v>
                </c:pt>
                <c:pt idx="30">
                  <c:v>5.9372074943230793</c:v>
                </c:pt>
                <c:pt idx="31">
                  <c:v>6.0140736478268488</c:v>
                </c:pt>
                <c:pt idx="32">
                  <c:v>6.0808152411961096</c:v>
                </c:pt>
                <c:pt idx="33">
                  <c:v>6.1612632865321304</c:v>
                </c:pt>
                <c:pt idx="34">
                  <c:v>6.204896784501801</c:v>
                </c:pt>
                <c:pt idx="35">
                  <c:v>6.2934740609154725</c:v>
                </c:pt>
                <c:pt idx="36">
                  <c:v>6.3697101700731</c:v>
                </c:pt>
                <c:pt idx="37">
                  <c:v>6.4526179005157038</c:v>
                </c:pt>
                <c:pt idx="38">
                  <c:v>6.4871121807677392</c:v>
                </c:pt>
                <c:pt idx="39">
                  <c:v>6.6442280514524201</c:v>
                </c:pt>
                <c:pt idx="40">
                  <c:v>6.7270031048343428</c:v>
                </c:pt>
                <c:pt idx="41">
                  <c:v>6.7690613882922683</c:v>
                </c:pt>
                <c:pt idx="42">
                  <c:v>6.8522966399590182</c:v>
                </c:pt>
                <c:pt idx="43">
                  <c:v>6.9365281601444071</c:v>
                </c:pt>
                <c:pt idx="44">
                  <c:v>7.0224681628713315</c:v>
                </c:pt>
                <c:pt idx="45">
                  <c:v>7.1124882250048058</c:v>
                </c:pt>
                <c:pt idx="46">
                  <c:v>7.1625028654402421</c:v>
                </c:pt>
                <c:pt idx="47">
                  <c:v>7.2392740622046423</c:v>
                </c:pt>
                <c:pt idx="48">
                  <c:v>7.2702304461985552</c:v>
                </c:pt>
                <c:pt idx="49">
                  <c:v>7.3477237745525441</c:v>
                </c:pt>
                <c:pt idx="50">
                  <c:v>7.4161994741634203</c:v>
                </c:pt>
                <c:pt idx="51">
                  <c:v>7.481670209285384</c:v>
                </c:pt>
                <c:pt idx="52">
                  <c:v>7.536862702555184</c:v>
                </c:pt>
                <c:pt idx="53">
                  <c:v>7.5868171218425902</c:v>
                </c:pt>
                <c:pt idx="54">
                  <c:v>7.6214633524681998</c:v>
                </c:pt>
                <c:pt idx="55">
                  <c:v>7.6437225706057532</c:v>
                </c:pt>
                <c:pt idx="56">
                  <c:v>7.6896843372385106</c:v>
                </c:pt>
                <c:pt idx="57">
                  <c:v>7.7469506814973652</c:v>
                </c:pt>
                <c:pt idx="58">
                  <c:v>7.8017473854120345</c:v>
                </c:pt>
                <c:pt idx="59">
                  <c:v>7.8488914703540935</c:v>
                </c:pt>
                <c:pt idx="60">
                  <c:v>7.8956648309097677</c:v>
                </c:pt>
                <c:pt idx="61">
                  <c:v>7.9369506836774804</c:v>
                </c:pt>
                <c:pt idx="62">
                  <c:v>7.9653704889668981</c:v>
                </c:pt>
                <c:pt idx="63">
                  <c:v>8.0121858846352438</c:v>
                </c:pt>
                <c:pt idx="64">
                  <c:v>8.0567822976842329</c:v>
                </c:pt>
                <c:pt idx="65">
                  <c:v>8.1014254766913023</c:v>
                </c:pt>
                <c:pt idx="66">
                  <c:v>8.1279979101512083</c:v>
                </c:pt>
                <c:pt idx="67">
                  <c:v>8.1636663589439831</c:v>
                </c:pt>
                <c:pt idx="68">
                  <c:v>8.1993491270733312</c:v>
                </c:pt>
                <c:pt idx="69">
                  <c:v>8.2323113057634831</c:v>
                </c:pt>
                <c:pt idx="70">
                  <c:v>8.2778163384846994</c:v>
                </c:pt>
                <c:pt idx="71">
                  <c:v>8.3241552215782502</c:v>
                </c:pt>
                <c:pt idx="72">
                  <c:v>8.3664686165603204</c:v>
                </c:pt>
                <c:pt idx="73">
                  <c:v>8.4113352070425425</c:v>
                </c:pt>
                <c:pt idx="74">
                  <c:v>8.4599439152117455</c:v>
                </c:pt>
                <c:pt idx="75">
                  <c:v>8.5149637722442453</c:v>
                </c:pt>
                <c:pt idx="76">
                  <c:v>8.5482269318434199</c:v>
                </c:pt>
                <c:pt idx="77">
                  <c:v>8.5482269318434199</c:v>
                </c:pt>
                <c:pt idx="78">
                  <c:v>8.5991043528010813</c:v>
                </c:pt>
                <c:pt idx="79">
                  <c:v>8.6227666444891771</c:v>
                </c:pt>
                <c:pt idx="80">
                  <c:v>8.6454444791436291</c:v>
                </c:pt>
                <c:pt idx="81">
                  <c:v>8.6684332697072488</c:v>
                </c:pt>
                <c:pt idx="82">
                  <c:v>8.6929378736130509</c:v>
                </c:pt>
                <c:pt idx="83">
                  <c:v>8.7089953195154042</c:v>
                </c:pt>
                <c:pt idx="84">
                  <c:v>8.7290241474430825</c:v>
                </c:pt>
                <c:pt idx="85">
                  <c:v>8.7536861125380714</c:v>
                </c:pt>
                <c:pt idx="86">
                  <c:v>8.7818506044916695</c:v>
                </c:pt>
                <c:pt idx="87">
                  <c:v>8.7818506044916695</c:v>
                </c:pt>
                <c:pt idx="88">
                  <c:v>8.8092254188017911</c:v>
                </c:pt>
                <c:pt idx="89">
                  <c:v>8.8491299329186592</c:v>
                </c:pt>
                <c:pt idx="90">
                  <c:v>8.8632032275516064</c:v>
                </c:pt>
                <c:pt idx="91">
                  <c:v>8.8809172617856049</c:v>
                </c:pt>
                <c:pt idx="92">
                  <c:v>8.8966142272090636</c:v>
                </c:pt>
                <c:pt idx="93">
                  <c:v>8.910956235594977</c:v>
                </c:pt>
                <c:pt idx="94">
                  <c:v>8.925325390411496</c:v>
                </c:pt>
                <c:pt idx="95">
                  <c:v>8.9389977561460334</c:v>
                </c:pt>
                <c:pt idx="96">
                  <c:v>8.9532116426047264</c:v>
                </c:pt>
                <c:pt idx="97">
                  <c:v>8.9630129830154566</c:v>
                </c:pt>
                <c:pt idx="98">
                  <c:v>8.9759912822149914</c:v>
                </c:pt>
                <c:pt idx="99">
                  <c:v>8.9907546612298344</c:v>
                </c:pt>
                <c:pt idx="100">
                  <c:v>9.0054298394171042</c:v>
                </c:pt>
                <c:pt idx="101">
                  <c:v>9.0193385162906399</c:v>
                </c:pt>
                <c:pt idx="102">
                  <c:v>9.0325601191897587</c:v>
                </c:pt>
                <c:pt idx="103">
                  <c:v>9.0449115567133571</c:v>
                </c:pt>
                <c:pt idx="104">
                  <c:v>9.0553996696004315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3DDF-44AB-8EE1-C2D668B15746}"/>
            </c:ext>
          </c:extLst>
        </c:ser>
        <c:ser>
          <c:idx val="13"/>
          <c:order val="13"/>
          <c:tx>
            <c:strRef>
              <c:f>'Curvas contagios'!$D$59</c:f>
              <c:strCache>
                <c:ptCount val="1"/>
                <c:pt idx="0">
                  <c:v>Chile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07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DDF-44AB-8EE1-C2D668B157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spc="-60" baseline="0">
                    <a:solidFill>
                      <a:sysClr val="windowText" lastClr="000000"/>
                    </a:solidFill>
                    <a:effectLst>
                      <a:glow rad="101600">
                        <a:schemeClr val="bg1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'Curvas contagios'!$E$59:$EU$59</c:f>
              <c:numCache>
                <c:formatCode>#,##0</c:formatCode>
                <c:ptCount val="147"/>
                <c:pt idx="0">
                  <c:v>1.1603745491533706</c:v>
                </c:pt>
                <c:pt idx="1">
                  <c:v>1.3535657781842292</c:v>
                </c:pt>
                <c:pt idx="2">
                  <c:v>2.0929258018993062</c:v>
                </c:pt>
                <c:pt idx="3">
                  <c:v>2.3528055930391352</c:v>
                </c:pt>
                <c:pt idx="4">
                  <c:v>2.521771358651534</c:v>
                </c:pt>
                <c:pt idx="5">
                  <c:v>2.521771358651534</c:v>
                </c:pt>
                <c:pt idx="6">
                  <c:v>3.1225452190804641</c:v>
                </c:pt>
                <c:pt idx="7">
                  <c:v>3.3354987794889239</c:v>
                </c:pt>
                <c:pt idx="8">
                  <c:v>3.4983900791269167</c:v>
                </c:pt>
                <c:pt idx="9">
                  <c:v>3.6642262851838203</c:v>
                </c:pt>
                <c:pt idx="10">
                  <c:v>3.876045908536653</c:v>
                </c:pt>
                <c:pt idx="11">
                  <c:v>4.0900370751960153</c:v>
                </c:pt>
                <c:pt idx="12">
                  <c:v>4.2242249948164359</c:v>
                </c:pt>
                <c:pt idx="13">
                  <c:v>4.4334901429585685</c:v>
                </c:pt>
                <c:pt idx="14">
                  <c:v>4.6038355087058074</c:v>
                </c:pt>
                <c:pt idx="15">
                  <c:v>4.7175943940624654</c:v>
                </c:pt>
                <c:pt idx="16">
                  <c:v>4.8529357419322272</c:v>
                </c:pt>
                <c:pt idx="17">
                  <c:v>4.9644836908284535</c:v>
                </c:pt>
                <c:pt idx="18">
                  <c:v>5.0661485620378626</c:v>
                </c:pt>
                <c:pt idx="19">
                  <c:v>5.1822071746733238</c:v>
                </c:pt>
                <c:pt idx="20">
                  <c:v>5.275539114465543</c:v>
                </c:pt>
                <c:pt idx="21">
                  <c:v>5.3830113939630007</c:v>
                </c:pt>
                <c:pt idx="22">
                  <c:v>5.4548680612140403</c:v>
                </c:pt>
                <c:pt idx="23">
                  <c:v>5.5289920092122848</c:v>
                </c:pt>
                <c:pt idx="24">
                  <c:v>5.5896288476787923</c:v>
                </c:pt>
                <c:pt idx="25">
                  <c:v>5.670332911155783</c:v>
                </c:pt>
                <c:pt idx="26">
                  <c:v>5.7443378436391406</c:v>
                </c:pt>
                <c:pt idx="27">
                  <c:v>5.8292119751845277</c:v>
                </c:pt>
                <c:pt idx="28">
                  <c:v>5.8926827830026642</c:v>
                </c:pt>
                <c:pt idx="29">
                  <c:v>5.9331409174837315</c:v>
                </c:pt>
                <c:pt idx="30">
                  <c:v>5.9754867745971358</c:v>
                </c:pt>
                <c:pt idx="31">
                  <c:v>6.0262683101514929</c:v>
                </c:pt>
                <c:pt idx="32">
                  <c:v>6.070253164170242</c:v>
                </c:pt>
                <c:pt idx="33">
                  <c:v>6.1328028237855188</c:v>
                </c:pt>
                <c:pt idx="34">
                  <c:v>6.1820957083313894</c:v>
                </c:pt>
                <c:pt idx="35">
                  <c:v>6.2324698601601103</c:v>
                </c:pt>
                <c:pt idx="36">
                  <c:v>6.2686025626248147</c:v>
                </c:pt>
                <c:pt idx="37">
                  <c:v>6.3092976656688347</c:v>
                </c:pt>
                <c:pt idx="38">
                  <c:v>6.3397606801321151</c:v>
                </c:pt>
                <c:pt idx="39">
                  <c:v>6.381704644713083</c:v>
                </c:pt>
                <c:pt idx="40">
                  <c:v>6.4263719278438725</c:v>
                </c:pt>
                <c:pt idx="41">
                  <c:v>6.4673429122804951</c:v>
                </c:pt>
                <c:pt idx="42">
                  <c:v>6.5112221496816911</c:v>
                </c:pt>
                <c:pt idx="43">
                  <c:v>6.5473481140937366</c:v>
                </c:pt>
                <c:pt idx="44">
                  <c:v>6.5828661416800189</c:v>
                </c:pt>
                <c:pt idx="45">
                  <c:v>6.6220506563934496</c:v>
                </c:pt>
                <c:pt idx="46">
                  <c:v>6.6576099584299362</c:v>
                </c:pt>
                <c:pt idx="47">
                  <c:v>6.7312811539879389</c:v>
                </c:pt>
                <c:pt idx="48">
                  <c:v>6.7909397855617888</c:v>
                </c:pt>
                <c:pt idx="49">
                  <c:v>6.8715069956483044</c:v>
                </c:pt>
                <c:pt idx="50">
                  <c:v>6.9359946611396159</c:v>
                </c:pt>
                <c:pt idx="51">
                  <c:v>6.9846322428506484</c:v>
                </c:pt>
                <c:pt idx="52">
                  <c:v>7.0490254257131291</c:v>
                </c:pt>
                <c:pt idx="53">
                  <c:v>7.0948349617444242</c:v>
                </c:pt>
                <c:pt idx="54">
                  <c:v>7.1592297507550411</c:v>
                </c:pt>
                <c:pt idx="55">
                  <c:v>7.2142749986084365</c:v>
                </c:pt>
                <c:pt idx="56">
                  <c:v>7.261171222817798</c:v>
                </c:pt>
                <c:pt idx="57">
                  <c:v>7.3199203959075678</c:v>
                </c:pt>
                <c:pt idx="58">
                  <c:v>7.3605511437064983</c:v>
                </c:pt>
                <c:pt idx="59">
                  <c:v>7.4142348860831122</c:v>
                </c:pt>
                <c:pt idx="60">
                  <c:v>7.494760050172192</c:v>
                </c:pt>
                <c:pt idx="61">
                  <c:v>7.5692543737401747</c:v>
                </c:pt>
                <c:pt idx="62">
                  <c:v>7.6346193621148855</c:v>
                </c:pt>
                <c:pt idx="63">
                  <c:v>7.6812129446888289</c:v>
                </c:pt>
                <c:pt idx="64">
                  <c:v>7.736455897276179</c:v>
                </c:pt>
                <c:pt idx="65">
                  <c:v>7.787179147307068</c:v>
                </c:pt>
                <c:pt idx="66">
                  <c:v>7.8608233209426812</c:v>
                </c:pt>
                <c:pt idx="67">
                  <c:v>7.9391221459321315</c:v>
                </c:pt>
                <c:pt idx="68">
                  <c:v>8.010448616136788</c:v>
                </c:pt>
                <c:pt idx="69">
                  <c:v>8.0820812334378846</c:v>
                </c:pt>
                <c:pt idx="70">
                  <c:v>8.1376711830576962</c:v>
                </c:pt>
                <c:pt idx="71">
                  <c:v>8.1928396378770216</c:v>
                </c:pt>
                <c:pt idx="72">
                  <c:v>8.2612805158040352</c:v>
                </c:pt>
                <c:pt idx="73">
                  <c:v>8.3134646656101054</c:v>
                </c:pt>
                <c:pt idx="74">
                  <c:v>8.3674934053611274</c:v>
                </c:pt>
                <c:pt idx="75">
                  <c:v>8.4225086954837511</c:v>
                </c:pt>
                <c:pt idx="76">
                  <c:v>8.4641295151251779</c:v>
                </c:pt>
                <c:pt idx="77">
                  <c:v>8.5096370004870696</c:v>
                </c:pt>
                <c:pt idx="78">
                  <c:v>8.5593012726027631</c:v>
                </c:pt>
                <c:pt idx="79">
                  <c:v>8.6127199450047556</c:v>
                </c:pt>
                <c:pt idx="80">
                  <c:v>8.6457189549463855</c:v>
                </c:pt>
                <c:pt idx="81">
                  <c:v>8.6901859187515598</c:v>
                </c:pt>
                <c:pt idx="82">
                  <c:v>8.7304121079768766</c:v>
                </c:pt>
                <c:pt idx="83">
                  <c:v>8.7653588306483528</c:v>
                </c:pt>
                <c:pt idx="84">
                  <c:v>8.8072920533368126</c:v>
                </c:pt>
                <c:pt idx="85">
                  <c:v>8.8562145408338289</c:v>
                </c:pt>
                <c:pt idx="86">
                  <c:v>8.8906213692337861</c:v>
                </c:pt>
                <c:pt idx="87">
                  <c:v>8.9184138577963843</c:v>
                </c:pt>
                <c:pt idx="88">
                  <c:v>8.9575445820042336</c:v>
                </c:pt>
                <c:pt idx="89">
                  <c:v>8.9948057905993331</c:v>
                </c:pt>
                <c:pt idx="90">
                  <c:v>9.037703349448682</c:v>
                </c:pt>
                <c:pt idx="91">
                  <c:v>9.0773732686754496</c:v>
                </c:pt>
                <c:pt idx="92">
                  <c:v>9.1179937550391408</c:v>
                </c:pt>
                <c:pt idx="93">
                  <c:v>9.1470745623519036</c:v>
                </c:pt>
                <c:pt idx="94">
                  <c:v>9.1746289664667362</c:v>
                </c:pt>
                <c:pt idx="95">
                  <c:v>9.3537339892910207</c:v>
                </c:pt>
                <c:pt idx="96">
                  <c:v>9.3738140391961142</c:v>
                </c:pt>
                <c:pt idx="97">
                  <c:v>9.4013735276159842</c:v>
                </c:pt>
                <c:pt idx="98">
                  <c:v>9.4242522482630289</c:v>
                </c:pt>
                <c:pt idx="99">
                  <c:v>9.4476595573590991</c:v>
                </c:pt>
                <c:pt idx="100">
                  <c:v>9.4664944917985459</c:v>
                </c:pt>
                <c:pt idx="101">
                  <c:v>9.4817801851163246</c:v>
                </c:pt>
                <c:pt idx="102">
                  <c:v>9.4962266865322373</c:v>
                </c:pt>
                <c:pt idx="103">
                  <c:v>9.5143310993836128</c:v>
                </c:pt>
                <c:pt idx="104">
                  <c:v>9.5307778814509021</c:v>
                </c:pt>
                <c:pt idx="105">
                  <c:v>9.5473694287408897</c:v>
                </c:pt>
                <c:pt idx="106">
                  <c:v>9.5629918515978467</c:v>
                </c:pt>
                <c:pt idx="107">
                  <c:v>9.577653206484376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3DDF-44AB-8EE1-C2D668B15746}"/>
            </c:ext>
          </c:extLst>
        </c:ser>
        <c:ser>
          <c:idx val="14"/>
          <c:order val="14"/>
          <c:tx>
            <c:strRef>
              <c:f>'Curvas contagios'!$D$60</c:f>
              <c:strCache>
                <c:ptCount val="1"/>
                <c:pt idx="0">
                  <c:v>Ecuador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04"/>
              <c:layout>
                <c:manualLayout>
                  <c:x val="-2.1404333248277729E-2"/>
                  <c:y val="-2.65630470785040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1100" b="1" i="0" u="none" strike="noStrike" kern="1200" spc="-60" baseline="0">
                      <a:solidFill>
                        <a:sysClr val="windowText" lastClr="000000"/>
                      </a:solidFill>
                      <a:effectLst>
                        <a:glow rad="101600">
                          <a:prstClr val="white"/>
                        </a:glo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064037046013228E-2"/>
                      <c:h val="3.62585592621580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A-3DDF-44AB-8EE1-C2D668B157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100" b="1" i="0" u="none" strike="noStrike" kern="1200" spc="-60" baseline="0">
                    <a:solidFill>
                      <a:sysClr val="windowText" lastClr="000000"/>
                    </a:solidFill>
                    <a:effectLst>
                      <a:glow rad="101600">
                        <a:prstClr val="white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'Curvas contagios'!$E$60:$EU$60</c:f>
              <c:numCache>
                <c:formatCode>#,##0</c:formatCode>
                <c:ptCount val="147"/>
                <c:pt idx="0">
                  <c:v>1.1902177257212847</c:v>
                </c:pt>
                <c:pt idx="1">
                  <c:v>1.8393049164871995</c:v>
                </c:pt>
                <c:pt idx="2">
                  <c:v>2.4230795398993576</c:v>
                </c:pt>
                <c:pt idx="3">
                  <c:v>3.0351365632294356</c:v>
                </c:pt>
                <c:pt idx="4">
                  <c:v>3.3563113844623307</c:v>
                </c:pt>
                <c:pt idx="5">
                  <c:v>3.8005410360207397</c:v>
                </c:pt>
                <c:pt idx="6">
                  <c:v>4.018347174740228</c:v>
                </c:pt>
                <c:pt idx="7">
                  <c:v>4.1163411745812919</c:v>
                </c:pt>
                <c:pt idx="8">
                  <c:v>4.1970945638283403</c:v>
                </c:pt>
                <c:pt idx="9">
                  <c:v>4.3761427952773264</c:v>
                </c:pt>
                <c:pt idx="10">
                  <c:v>4.5044037303938103</c:v>
                </c:pt>
                <c:pt idx="11">
                  <c:v>4.6380134898535283</c:v>
                </c:pt>
                <c:pt idx="12">
                  <c:v>4.6919363464005173</c:v>
                </c:pt>
                <c:pt idx="13">
                  <c:v>4.7114943553001734</c:v>
                </c:pt>
                <c:pt idx="14">
                  <c:v>4.8440058600239508</c:v>
                </c:pt>
                <c:pt idx="15">
                  <c:v>5.0484033685171052</c:v>
                </c:pt>
                <c:pt idx="16">
                  <c:v>5.1890509384805137</c:v>
                </c:pt>
                <c:pt idx="17">
                  <c:v>5.2518490905370827</c:v>
                </c:pt>
                <c:pt idx="18">
                  <c:v>5.2802426267988691</c:v>
                </c:pt>
                <c:pt idx="19">
                  <c:v>5.3311606704134737</c:v>
                </c:pt>
                <c:pt idx="20">
                  <c:v>5.358485513968553</c:v>
                </c:pt>
                <c:pt idx="21">
                  <c:v>5.358485513968553</c:v>
                </c:pt>
                <c:pt idx="22">
                  <c:v>5.5304340903351514</c:v>
                </c:pt>
                <c:pt idx="23">
                  <c:v>5.6399432916541379</c:v>
                </c:pt>
                <c:pt idx="24">
                  <c:v>6.0061796301818049</c:v>
                </c:pt>
                <c:pt idx="25">
                  <c:v>6.0194965144530022</c:v>
                </c:pt>
                <c:pt idx="26">
                  <c:v>6.0478893746493947</c:v>
                </c:pt>
                <c:pt idx="27">
                  <c:v>6.0562922250249871</c:v>
                </c:pt>
                <c:pt idx="28">
                  <c:v>6.0660729004033014</c:v>
                </c:pt>
                <c:pt idx="29">
                  <c:v>6.09906211529327</c:v>
                </c:pt>
                <c:pt idx="30">
                  <c:v>6.1447082908084383</c:v>
                </c:pt>
                <c:pt idx="31">
                  <c:v>6.1716964355260844</c:v>
                </c:pt>
                <c:pt idx="32">
                  <c:v>6.2371960331432064</c:v>
                </c:pt>
                <c:pt idx="33">
                  <c:v>6.28544768580874</c:v>
                </c:pt>
                <c:pt idx="34">
                  <c:v>6.3528338595588227</c:v>
                </c:pt>
                <c:pt idx="35">
                  <c:v>6.3791434741185267</c:v>
                </c:pt>
                <c:pt idx="36">
                  <c:v>6.4216950741434706</c:v>
                </c:pt>
                <c:pt idx="37">
                  <c:v>6.4519247622030536</c:v>
                </c:pt>
                <c:pt idx="38">
                  <c:v>7.1607315729567977</c:v>
                </c:pt>
                <c:pt idx="39">
                  <c:v>7.1607315729567977</c:v>
                </c:pt>
                <c:pt idx="40">
                  <c:v>7.1607315729567977</c:v>
                </c:pt>
                <c:pt idx="41">
                  <c:v>7.1834049261407129</c:v>
                </c:pt>
                <c:pt idx="42">
                  <c:v>7.226276454043691</c:v>
                </c:pt>
                <c:pt idx="43">
                  <c:v>7.2433205794765474</c:v>
                </c:pt>
                <c:pt idx="44">
                  <c:v>7.2537623280797856</c:v>
                </c:pt>
                <c:pt idx="45">
                  <c:v>7.3084668186516613</c:v>
                </c:pt>
                <c:pt idx="46">
                  <c:v>7.3504060503123929</c:v>
                </c:pt>
                <c:pt idx="47">
                  <c:v>7.423207564161121</c:v>
                </c:pt>
                <c:pt idx="48">
                  <c:v>7.4995402152156698</c:v>
                </c:pt>
                <c:pt idx="49">
                  <c:v>7.4995402152156698</c:v>
                </c:pt>
                <c:pt idx="50">
                  <c:v>7.4995402152156698</c:v>
                </c:pt>
                <c:pt idx="51">
                  <c:v>7.448611697893134</c:v>
                </c:pt>
                <c:pt idx="52">
                  <c:v>7.3985301860677444</c:v>
                </c:pt>
                <c:pt idx="53">
                  <c:v>7.4072711078609323</c:v>
                </c:pt>
                <c:pt idx="54">
                  <c:v>7.4239182601654496</c:v>
                </c:pt>
                <c:pt idx="55">
                  <c:v>7.4222252957196515</c:v>
                </c:pt>
                <c:pt idx="56">
                  <c:v>7.4525974073380201</c:v>
                </c:pt>
                <c:pt idx="57">
                  <c:v>7.4547975559966524</c:v>
                </c:pt>
                <c:pt idx="58">
                  <c:v>7.4553222493909947</c:v>
                </c:pt>
                <c:pt idx="59">
                  <c:v>7.4864693718045787</c:v>
                </c:pt>
                <c:pt idx="60">
                  <c:v>7.5268298240407034</c:v>
                </c:pt>
                <c:pt idx="61">
                  <c:v>7.5395375543781658</c:v>
                </c:pt>
                <c:pt idx="62">
                  <c:v>7.5515202032942801</c:v>
                </c:pt>
                <c:pt idx="63">
                  <c:v>7.5683218623219419</c:v>
                </c:pt>
                <c:pt idx="64">
                  <c:v>7.5886979023954524</c:v>
                </c:pt>
                <c:pt idx="65">
                  <c:v>7.6015829153240935</c:v>
                </c:pt>
                <c:pt idx="66">
                  <c:v>7.6162597047699512</c:v>
                </c:pt>
                <c:pt idx="67">
                  <c:v>7.6281900407644789</c:v>
                </c:pt>
                <c:pt idx="68">
                  <c:v>7.6418314717956406</c:v>
                </c:pt>
                <c:pt idx="69">
                  <c:v>7.6579967655847669</c:v>
                </c:pt>
                <c:pt idx="70">
                  <c:v>7.6579967655847669</c:v>
                </c:pt>
                <c:pt idx="71">
                  <c:v>7.6778230133472949</c:v>
                </c:pt>
                <c:pt idx="72">
                  <c:v>7.6874347048646188</c:v>
                </c:pt>
                <c:pt idx="73">
                  <c:v>7.6900306929272233</c:v>
                </c:pt>
                <c:pt idx="74">
                  <c:v>7.6900306929272233</c:v>
                </c:pt>
                <c:pt idx="75">
                  <c:v>7.70360130894493</c:v>
                </c:pt>
                <c:pt idx="76">
                  <c:v>7.70360130894493</c:v>
                </c:pt>
                <c:pt idx="77">
                  <c:v>7.7367062537483067</c:v>
                </c:pt>
                <c:pt idx="78">
                  <c:v>7.7502724485354664</c:v>
                </c:pt>
                <c:pt idx="79">
                  <c:v>7.7502724485354664</c:v>
                </c:pt>
                <c:pt idx="80">
                  <c:v>7.7650290192359934</c:v>
                </c:pt>
                <c:pt idx="81">
                  <c:v>7.7923844371944719</c:v>
                </c:pt>
                <c:pt idx="82">
                  <c:v>7.8015169207577442</c:v>
                </c:pt>
                <c:pt idx="83">
                  <c:v>7.8074823942974181</c:v>
                </c:pt>
                <c:pt idx="84">
                  <c:v>7.8198314830143865</c:v>
                </c:pt>
                <c:pt idx="85">
                  <c:v>7.8316699589284315</c:v>
                </c:pt>
                <c:pt idx="86">
                  <c:v>7.8316699589284315</c:v>
                </c:pt>
                <c:pt idx="87">
                  <c:v>7.8613336205274589</c:v>
                </c:pt>
                <c:pt idx="88">
                  <c:v>7.8738807276291469</c:v>
                </c:pt>
                <c:pt idx="89">
                  <c:v>7.8823656400372588</c:v>
                </c:pt>
                <c:pt idx="90">
                  <c:v>7.8945052978009107</c:v>
                </c:pt>
                <c:pt idx="91">
                  <c:v>7.907542799428084</c:v>
                </c:pt>
                <c:pt idx="92">
                  <c:v>7.9188875852742635</c:v>
                </c:pt>
                <c:pt idx="93">
                  <c:v>7.9313279272944746</c:v>
                </c:pt>
                <c:pt idx="94">
                  <c:v>7.9441584752678409</c:v>
                </c:pt>
                <c:pt idx="95">
                  <c:v>7.9441584752678409</c:v>
                </c:pt>
                <c:pt idx="96">
                  <c:v>7.9622717719929232</c:v>
                </c:pt>
                <c:pt idx="97">
                  <c:v>7.9622717719929232</c:v>
                </c:pt>
                <c:pt idx="98">
                  <c:v>7.9818846529484109</c:v>
                </c:pt>
                <c:pt idx="99">
                  <c:v>7.9818846529484109</c:v>
                </c:pt>
                <c:pt idx="100">
                  <c:v>8.0107609806262641</c:v>
                </c:pt>
                <c:pt idx="101">
                  <c:v>8.0238438121653974</c:v>
                </c:pt>
                <c:pt idx="102">
                  <c:v>8.0370875730169811</c:v>
                </c:pt>
                <c:pt idx="103">
                  <c:v>8.049488828197747</c:v>
                </c:pt>
                <c:pt idx="104">
                  <c:v>8.0568815773376734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3DDF-44AB-8EE1-C2D668B15746}"/>
            </c:ext>
          </c:extLst>
        </c:ser>
        <c:ser>
          <c:idx val="15"/>
          <c:order val="15"/>
          <c:tx>
            <c:strRef>
              <c:f>'Curvas contagios'!$D$61</c:f>
              <c:strCache>
                <c:ptCount val="1"/>
                <c:pt idx="0">
                  <c:v>México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98"/>
              <c:layout>
                <c:manualLayout>
                  <c:x val="-8.1285567850219551E-2"/>
                  <c:y val="-1.8194641459520218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DDF-44AB-8EE1-C2D668B157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100" b="1" i="0" u="none" strike="noStrike" kern="1200" spc="-60" baseline="0">
                    <a:solidFill>
                      <a:sysClr val="windowText" lastClr="000000"/>
                    </a:solidFill>
                    <a:effectLst>
                      <a:glow rad="101600">
                        <a:prstClr val="white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'Curvas contagios'!$E$61:$EU$61</c:f>
              <c:numCache>
                <c:formatCode>#,##0</c:formatCode>
                <c:ptCount val="147"/>
                <c:pt idx="0">
                  <c:v>1.0461263232342033</c:v>
                </c:pt>
                <c:pt idx="1">
                  <c:v>1.1446515422861721</c:v>
                </c:pt>
                <c:pt idx="2">
                  <c:v>1.3040792792142744</c:v>
                </c:pt>
                <c:pt idx="3">
                  <c:v>1.5123763224114894</c:v>
                </c:pt>
                <c:pt idx="4">
                  <c:v>1.7158403157792534</c:v>
                </c:pt>
                <c:pt idx="5">
                  <c:v>1.883645110971536</c:v>
                </c:pt>
                <c:pt idx="6">
                  <c:v>2.0414951392248057</c:v>
                </c:pt>
                <c:pt idx="7">
                  <c:v>2.1383604581615594</c:v>
                </c:pt>
                <c:pt idx="8">
                  <c:v>2.2432638309542821</c:v>
                </c:pt>
                <c:pt idx="9">
                  <c:v>2.369152926753237</c:v>
                </c:pt>
                <c:pt idx="10">
                  <c:v>2.4606294049886031</c:v>
                </c:pt>
                <c:pt idx="11">
                  <c:v>2.5720641503355353</c:v>
                </c:pt>
                <c:pt idx="12">
                  <c:v>2.6850965832333209</c:v>
                </c:pt>
                <c:pt idx="13">
                  <c:v>2.81072647065321</c:v>
                </c:pt>
                <c:pt idx="14">
                  <c:v>2.9401078733955535</c:v>
                </c:pt>
                <c:pt idx="15">
                  <c:v>3.0727676275410172</c:v>
                </c:pt>
                <c:pt idx="16">
                  <c:v>3.2057153669287772</c:v>
                </c:pt>
                <c:pt idx="17">
                  <c:v>3.2842818809771135</c:v>
                </c:pt>
                <c:pt idx="18">
                  <c:v>3.3950332452698162</c:v>
                </c:pt>
                <c:pt idx="19">
                  <c:v>3.4881178873039715</c:v>
                </c:pt>
                <c:pt idx="20">
                  <c:v>3.5877497715523741</c:v>
                </c:pt>
                <c:pt idx="21">
                  <c:v>3.6607537538978718</c:v>
                </c:pt>
                <c:pt idx="22">
                  <c:v>3.7347335053979203</c:v>
                </c:pt>
                <c:pt idx="23">
                  <c:v>3.8144484633553035</c:v>
                </c:pt>
                <c:pt idx="24">
                  <c:v>3.8885930836683755</c:v>
                </c:pt>
                <c:pt idx="25">
                  <c:v>3.9764113977144051</c:v>
                </c:pt>
                <c:pt idx="26">
                  <c:v>4.0630226946826955</c:v>
                </c:pt>
                <c:pt idx="27">
                  <c:v>4.1600653997421384</c:v>
                </c:pt>
                <c:pt idx="28">
                  <c:v>4.2200845847174122</c:v>
                </c:pt>
                <c:pt idx="29">
                  <c:v>4.2999168103863825</c:v>
                </c:pt>
                <c:pt idx="30">
                  <c:v>4.4040767319219212</c:v>
                </c:pt>
                <c:pt idx="31">
                  <c:v>4.5023656409963992</c:v>
                </c:pt>
                <c:pt idx="32">
                  <c:v>4.6035741638518521</c:v>
                </c:pt>
                <c:pt idx="33">
                  <c:v>4.6762272025814422</c:v>
                </c:pt>
                <c:pt idx="34">
                  <c:v>4.7348013967908322</c:v>
                </c:pt>
                <c:pt idx="35">
                  <c:v>4.7912289977488225</c:v>
                </c:pt>
                <c:pt idx="36">
                  <c:v>4.867037408289951</c:v>
                </c:pt>
                <c:pt idx="37">
                  <c:v>4.9276620301063856</c:v>
                </c:pt>
                <c:pt idx="38">
                  <c:v>5.0046792525959374</c:v>
                </c:pt>
                <c:pt idx="39">
                  <c:v>5.0805357397930075</c:v>
                </c:pt>
                <c:pt idx="40">
                  <c:v>5.1435542287896237</c:v>
                </c:pt>
                <c:pt idx="41">
                  <c:v>5.2042853707011751</c:v>
                </c:pt>
                <c:pt idx="42">
                  <c:v>5.2635883406870168</c:v>
                </c:pt>
                <c:pt idx="43">
                  <c:v>5.3075773686628027</c:v>
                </c:pt>
                <c:pt idx="44">
                  <c:v>5.3675666527962482</c:v>
                </c:pt>
                <c:pt idx="45">
                  <c:v>5.4368345099929121</c:v>
                </c:pt>
                <c:pt idx="46">
                  <c:v>5.4992054689151191</c:v>
                </c:pt>
                <c:pt idx="47">
                  <c:v>5.5588704497204482</c:v>
                </c:pt>
                <c:pt idx="48">
                  <c:v>5.6044961896114787</c:v>
                </c:pt>
                <c:pt idx="49">
                  <c:v>5.6410810206021091</c:v>
                </c:pt>
                <c:pt idx="50">
                  <c:v>5.6945960859503968</c:v>
                </c:pt>
                <c:pt idx="51">
                  <c:v>5.742038430424131</c:v>
                </c:pt>
                <c:pt idx="52">
                  <c:v>5.8002566296565741</c:v>
                </c:pt>
                <c:pt idx="53">
                  <c:v>5.8558931023234955</c:v>
                </c:pt>
                <c:pt idx="54">
                  <c:v>5.9017265016973823</c:v>
                </c:pt>
                <c:pt idx="55">
                  <c:v>5.9447994819739565</c:v>
                </c:pt>
                <c:pt idx="56">
                  <c:v>5.9926807571177232</c:v>
                </c:pt>
                <c:pt idx="57">
                  <c:v>6.0438907679644744</c:v>
                </c:pt>
                <c:pt idx="58">
                  <c:v>6.0844227266846236</c:v>
                </c:pt>
                <c:pt idx="59">
                  <c:v>6.1356214836142859</c:v>
                </c:pt>
                <c:pt idx="60">
                  <c:v>6.1841182176189911</c:v>
                </c:pt>
                <c:pt idx="61">
                  <c:v>6.2359902943733543</c:v>
                </c:pt>
                <c:pt idx="62">
                  <c:v>6.277103791592074</c:v>
                </c:pt>
                <c:pt idx="63">
                  <c:v>6.3126774119864297</c:v>
                </c:pt>
                <c:pt idx="64">
                  <c:v>6.3601239245391055</c:v>
                </c:pt>
                <c:pt idx="65">
                  <c:v>6.4055234091800903</c:v>
                </c:pt>
                <c:pt idx="66">
                  <c:v>6.4478950271702651</c:v>
                </c:pt>
                <c:pt idx="67">
                  <c:v>6.4867731187929296</c:v>
                </c:pt>
                <c:pt idx="68">
                  <c:v>6.5202956809792596</c:v>
                </c:pt>
                <c:pt idx="69">
                  <c:v>6.5556801195924175</c:v>
                </c:pt>
                <c:pt idx="70">
                  <c:v>6.5857857615359885</c:v>
                </c:pt>
                <c:pt idx="71">
                  <c:v>6.626585922457803</c:v>
                </c:pt>
                <c:pt idx="72">
                  <c:v>6.6659939346060257</c:v>
                </c:pt>
                <c:pt idx="73">
                  <c:v>6.7089354143758397</c:v>
                </c:pt>
                <c:pt idx="74">
                  <c:v>6.7492364556610669</c:v>
                </c:pt>
                <c:pt idx="75">
                  <c:v>6.7813704999846367</c:v>
                </c:pt>
                <c:pt idx="76">
                  <c:v>6.8115736435662271</c:v>
                </c:pt>
                <c:pt idx="77">
                  <c:v>6.8368611358983937</c:v>
                </c:pt>
                <c:pt idx="78">
                  <c:v>6.8712257976983668</c:v>
                </c:pt>
                <c:pt idx="79">
                  <c:v>6.9097574988323007</c:v>
                </c:pt>
                <c:pt idx="80">
                  <c:v>6.9461655054357081</c:v>
                </c:pt>
                <c:pt idx="81">
                  <c:v>6.9844027660170296</c:v>
                </c:pt>
                <c:pt idx="82">
                  <c:v>7.0091941991042539</c:v>
                </c:pt>
                <c:pt idx="83">
                  <c:v>7.0378428821812644</c:v>
                </c:pt>
                <c:pt idx="84">
                  <c:v>7.0609135012728892</c:v>
                </c:pt>
                <c:pt idx="85">
                  <c:v>7.0910606092690101</c:v>
                </c:pt>
                <c:pt idx="86">
                  <c:v>7.1223989817785434</c:v>
                </c:pt>
                <c:pt idx="87">
                  <c:v>7.1572190086832146</c:v>
                </c:pt>
                <c:pt idx="88">
                  <c:v>7.1871670704755894</c:v>
                </c:pt>
                <c:pt idx="89">
                  <c:v>7.2144593481240191</c:v>
                </c:pt>
                <c:pt idx="90">
                  <c:v>7.2444998083419847</c:v>
                </c:pt>
                <c:pt idx="91">
                  <c:v>7.2695348213517148</c:v>
                </c:pt>
                <c:pt idx="92">
                  <c:v>7.3029374784197882</c:v>
                </c:pt>
                <c:pt idx="93">
                  <c:v>7.3309465314049058</c:v>
                </c:pt>
                <c:pt idx="94">
                  <c:v>7.361484324756538</c:v>
                </c:pt>
                <c:pt idx="95">
                  <c:v>7.387940675588224</c:v>
                </c:pt>
                <c:pt idx="96">
                  <c:v>7.4088819100813348</c:v>
                </c:pt>
                <c:pt idx="97">
                  <c:v>7.4277348473657971</c:v>
                </c:pt>
                <c:pt idx="98">
                  <c:v>7.4451292138246039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3DDF-44AB-8EE1-C2D668B15746}"/>
            </c:ext>
          </c:extLst>
        </c:ser>
        <c:ser>
          <c:idx val="16"/>
          <c:order val="16"/>
          <c:tx>
            <c:strRef>
              <c:f>'Curvas contagios'!$D$62</c:f>
              <c:strCache>
                <c:ptCount val="1"/>
                <c:pt idx="0">
                  <c:v>Argentina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01"/>
              <c:layout>
                <c:manualLayout>
                  <c:x val="-4.9229966471038923E-2"/>
                  <c:y val="3.9844570617756078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DDF-44AB-8EE1-C2D668B157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100" b="1" i="0" u="none" strike="noStrike" kern="1200" spc="-60" baseline="0">
                    <a:solidFill>
                      <a:sysClr val="windowText" lastClr="000000"/>
                    </a:solidFill>
                    <a:effectLst>
                      <a:glow rad="101600">
                        <a:prstClr val="white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'Curvas contagios'!$E$62:$EU$62</c:f>
              <c:numCache>
                <c:formatCode>#,##0</c:formatCode>
                <c:ptCount val="147"/>
                <c:pt idx="0">
                  <c:v>1.0410688721282959</c:v>
                </c:pt>
                <c:pt idx="1">
                  <c:v>1.2516336412356457</c:v>
                </c:pt>
                <c:pt idx="2">
                  <c:v>1.7725349169903779</c:v>
                </c:pt>
                <c:pt idx="3">
                  <c:v>1.8961488729575546</c:v>
                </c:pt>
                <c:pt idx="4">
                  <c:v>2.1474633012384605</c:v>
                </c:pt>
                <c:pt idx="5">
                  <c:v>2.1474633012384605</c:v>
                </c:pt>
                <c:pt idx="6">
                  <c:v>2.4076387279004083</c:v>
                </c:pt>
                <c:pt idx="7">
                  <c:v>2.5674647918602655</c:v>
                </c:pt>
                <c:pt idx="8">
                  <c:v>2.7257302057999842</c:v>
                </c:pt>
                <c:pt idx="9">
                  <c:v>2.8024228265882383</c:v>
                </c:pt>
                <c:pt idx="10">
                  <c:v>2.8983429484669778</c:v>
                </c:pt>
                <c:pt idx="11">
                  <c:v>3.1493863373099864</c:v>
                </c:pt>
                <c:pt idx="12">
                  <c:v>3.1493863373099864</c:v>
                </c:pt>
                <c:pt idx="13">
                  <c:v>3.2216628692366851</c:v>
                </c:pt>
                <c:pt idx="14">
                  <c:v>3.3318660093702994</c:v>
                </c:pt>
                <c:pt idx="15">
                  <c:v>3.4690468610928669</c:v>
                </c:pt>
                <c:pt idx="16">
                  <c:v>3.4690468610928669</c:v>
                </c:pt>
                <c:pt idx="17">
                  <c:v>3.5376261391362718</c:v>
                </c:pt>
                <c:pt idx="18">
                  <c:v>3.5841461547711644</c:v>
                </c:pt>
                <c:pt idx="19">
                  <c:v>3.6362069678087194</c:v>
                </c:pt>
                <c:pt idx="20">
                  <c:v>3.6817989091310581</c:v>
                </c:pt>
                <c:pt idx="21">
                  <c:v>3.7773622855439011</c:v>
                </c:pt>
                <c:pt idx="22">
                  <c:v>3.7773622855439011</c:v>
                </c:pt>
                <c:pt idx="23">
                  <c:v>3.8585338592163727</c:v>
                </c:pt>
                <c:pt idx="24">
                  <c:v>3.8888810156056648</c:v>
                </c:pt>
                <c:pt idx="25">
                  <c:v>3.9196526742724185</c:v>
                </c:pt>
                <c:pt idx="26">
                  <c:v>3.9900206794664195</c:v>
                </c:pt>
                <c:pt idx="27">
                  <c:v>4.0410888154745681</c:v>
                </c:pt>
                <c:pt idx="28">
                  <c:v>4.0784977576132029</c:v>
                </c:pt>
                <c:pt idx="29">
                  <c:v>4.1112996665619264</c:v>
                </c:pt>
                <c:pt idx="30">
                  <c:v>4.1402457646816497</c:v>
                </c:pt>
                <c:pt idx="31">
                  <c:v>4.1755435467626736</c:v>
                </c:pt>
                <c:pt idx="32">
                  <c:v>4.2056864852664821</c:v>
                </c:pt>
                <c:pt idx="33">
                  <c:v>4.2422897617577764</c:v>
                </c:pt>
                <c:pt idx="34">
                  <c:v>4.3308108128651286</c:v>
                </c:pt>
                <c:pt idx="35">
                  <c:v>4.3796702891122177</c:v>
                </c:pt>
                <c:pt idx="36">
                  <c:v>4.426517896822312</c:v>
                </c:pt>
                <c:pt idx="37">
                  <c:v>4.4557170515145748</c:v>
                </c:pt>
                <c:pt idx="38">
                  <c:v>4.4838379672012527</c:v>
                </c:pt>
                <c:pt idx="39">
                  <c:v>4.5143446379612611</c:v>
                </c:pt>
                <c:pt idx="40">
                  <c:v>4.5519144392405586</c:v>
                </c:pt>
                <c:pt idx="41">
                  <c:v>4.584741902037206</c:v>
                </c:pt>
                <c:pt idx="42">
                  <c:v>4.6079572303565763</c:v>
                </c:pt>
                <c:pt idx="43">
                  <c:v>4.6403056495087496</c:v>
                </c:pt>
                <c:pt idx="44">
                  <c:v>4.6618618518889754</c:v>
                </c:pt>
                <c:pt idx="45">
                  <c:v>4.6833725054788333</c:v>
                </c:pt>
                <c:pt idx="46">
                  <c:v>4.7102238208944538</c:v>
                </c:pt>
                <c:pt idx="47">
                  <c:v>4.746989792097084</c:v>
                </c:pt>
                <c:pt idx="48">
                  <c:v>4.7778079981141381</c:v>
                </c:pt>
                <c:pt idx="49">
                  <c:v>4.8215228439596514</c:v>
                </c:pt>
                <c:pt idx="50">
                  <c:v>4.8505052887813411</c:v>
                </c:pt>
                <c:pt idx="51">
                  <c:v>4.8942040279276853</c:v>
                </c:pt>
                <c:pt idx="52">
                  <c:v>4.9338453456105782</c:v>
                </c:pt>
                <c:pt idx="53">
                  <c:v>4.9782417026824017</c:v>
                </c:pt>
                <c:pt idx="54">
                  <c:v>5.0252671797346933</c:v>
                </c:pt>
                <c:pt idx="55">
                  <c:v>5.0616659741275161</c:v>
                </c:pt>
                <c:pt idx="56">
                  <c:v>5.1088929804003467</c:v>
                </c:pt>
                <c:pt idx="57">
                  <c:v>5.1515584411582118</c:v>
                </c:pt>
                <c:pt idx="58">
                  <c:v>5.1846995072827813</c:v>
                </c:pt>
                <c:pt idx="59">
                  <c:v>5.2215672388687349</c:v>
                </c:pt>
                <c:pt idx="60">
                  <c:v>5.2725678133184744</c:v>
                </c:pt>
                <c:pt idx="61">
                  <c:v>5.3249786576086118</c:v>
                </c:pt>
                <c:pt idx="62">
                  <c:v>5.3924550651120375</c:v>
                </c:pt>
                <c:pt idx="63">
                  <c:v>5.4622598782240628</c:v>
                </c:pt>
                <c:pt idx="64">
                  <c:v>5.5262759133732127</c:v>
                </c:pt>
                <c:pt idx="65">
                  <c:v>5.588013899035408</c:v>
                </c:pt>
                <c:pt idx="66">
                  <c:v>5.632710457886561</c:v>
                </c:pt>
                <c:pt idx="67">
                  <c:v>5.6791296823103625</c:v>
                </c:pt>
                <c:pt idx="68">
                  <c:v>5.7310540143222708</c:v>
                </c:pt>
                <c:pt idx="69">
                  <c:v>5.7847774261427123</c:v>
                </c:pt>
                <c:pt idx="70">
                  <c:v>5.8323944023800314</c:v>
                </c:pt>
                <c:pt idx="71">
                  <c:v>5.8826689537563315</c:v>
                </c:pt>
                <c:pt idx="72">
                  <c:v>5.9212038894092212</c:v>
                </c:pt>
                <c:pt idx="73">
                  <c:v>5.9541257910087806</c:v>
                </c:pt>
                <c:pt idx="74">
                  <c:v>6.0047326597941382</c:v>
                </c:pt>
                <c:pt idx="75">
                  <c:v>6.0552395759587903</c:v>
                </c:pt>
                <c:pt idx="76">
                  <c:v>6.102327965717067</c:v>
                </c:pt>
                <c:pt idx="77">
                  <c:v>6.1430766793427081</c:v>
                </c:pt>
                <c:pt idx="78">
                  <c:v>6.1887450184853501</c:v>
                </c:pt>
                <c:pt idx="79">
                  <c:v>6.2232912306243593</c:v>
                </c:pt>
                <c:pt idx="80">
                  <c:v>6.2588876979600325</c:v>
                </c:pt>
                <c:pt idx="81">
                  <c:v>6.3060637219137821</c:v>
                </c:pt>
                <c:pt idx="82">
                  <c:v>6.3543903001706159</c:v>
                </c:pt>
                <c:pt idx="83">
                  <c:v>6.406351013297785</c:v>
                </c:pt>
                <c:pt idx="84">
                  <c:v>6.4559184924310635</c:v>
                </c:pt>
                <c:pt idx="85">
                  <c:v>6.5077765695877687</c:v>
                </c:pt>
                <c:pt idx="86">
                  <c:v>6.5492228946723881</c:v>
                </c:pt>
                <c:pt idx="87">
                  <c:v>6.5867649809063984</c:v>
                </c:pt>
                <c:pt idx="88">
                  <c:v>6.6278199816780088</c:v>
                </c:pt>
                <c:pt idx="89">
                  <c:v>6.6677903006480355</c:v>
                </c:pt>
                <c:pt idx="90">
                  <c:v>6.7214014512846116</c:v>
                </c:pt>
                <c:pt idx="91">
                  <c:v>6.7748651425881485</c:v>
                </c:pt>
                <c:pt idx="92">
                  <c:v>6.8153292262122633</c:v>
                </c:pt>
                <c:pt idx="93">
                  <c:v>6.8529814610608337</c:v>
                </c:pt>
                <c:pt idx="94">
                  <c:v>6.9019218668691842</c:v>
                </c:pt>
                <c:pt idx="95">
                  <c:v>6.9512513370845515</c:v>
                </c:pt>
                <c:pt idx="96">
                  <c:v>7.0058324435780017</c:v>
                </c:pt>
                <c:pt idx="97">
                  <c:v>7.0567876735665829</c:v>
                </c:pt>
                <c:pt idx="98">
                  <c:v>7.1103440704163727</c:v>
                </c:pt>
                <c:pt idx="99">
                  <c:v>7.1528133350912491</c:v>
                </c:pt>
                <c:pt idx="100">
                  <c:v>7.1900211588094987</c:v>
                </c:pt>
                <c:pt idx="101">
                  <c:v>7.2282415373644193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3DDF-44AB-8EE1-C2D668B15746}"/>
            </c:ext>
          </c:extLst>
        </c:ser>
        <c:ser>
          <c:idx val="17"/>
          <c:order val="17"/>
          <c:tx>
            <c:strRef>
              <c:f>'Curvas contagios'!$D$63</c:f>
              <c:strCache>
                <c:ptCount val="1"/>
                <c:pt idx="0">
                  <c:v>Mundo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6">
                  <a:lumMod val="80000"/>
                  <a:lumOff val="20000"/>
                </a:schemeClr>
              </a:solidFill>
              <a:ln w="9525">
                <a:solidFill>
                  <a:schemeClr val="accent6">
                    <a:lumMod val="80000"/>
                    <a:lumOff val="20000"/>
                  </a:schemeClr>
                </a:solidFill>
              </a:ln>
              <a:effectLst/>
            </c:spPr>
          </c:marker>
          <c:dLbls>
            <c:dLbl>
              <c:idx val="146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3DDF-44AB-8EE1-C2D668B157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spc="-60" baseline="0">
                    <a:solidFill>
                      <a:srgbClr val="00B050"/>
                    </a:solidFill>
                    <a:effectLst>
                      <a:glow rad="101600">
                        <a:schemeClr val="bg1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'Curvas contagios'!$E$63:$EU$63</c:f>
              <c:numCache>
                <c:formatCode>#,##0</c:formatCode>
                <c:ptCount val="147"/>
                <c:pt idx="0">
                  <c:v>1.1252740426536729</c:v>
                </c:pt>
                <c:pt idx="1">
                  <c:v>1.2708134530688397</c:v>
                </c:pt>
                <c:pt idx="2">
                  <c:v>1.3790502335913404</c:v>
                </c:pt>
                <c:pt idx="3">
                  <c:v>1.489525270025438</c:v>
                </c:pt>
                <c:pt idx="4">
                  <c:v>1.5658862757016132</c:v>
                </c:pt>
                <c:pt idx="5">
                  <c:v>1.6443528081763841</c:v>
                </c:pt>
                <c:pt idx="6">
                  <c:v>1.7073802255314021</c:v>
                </c:pt>
                <c:pt idx="7">
                  <c:v>1.7539831490652331</c:v>
                </c:pt>
                <c:pt idx="8">
                  <c:v>1.7632919484977254</c:v>
                </c:pt>
                <c:pt idx="9">
                  <c:v>2.0521895310055682</c:v>
                </c:pt>
                <c:pt idx="10">
                  <c:v>2.1547050945311632</c:v>
                </c:pt>
                <c:pt idx="11">
                  <c:v>2.1862715604989975</c:v>
                </c:pt>
                <c:pt idx="12">
                  <c:v>2.2175602080549837</c:v>
                </c:pt>
                <c:pt idx="13">
                  <c:v>2.2457178247343292</c:v>
                </c:pt>
                <c:pt idx="14">
                  <c:v>2.2710301725491902</c:v>
                </c:pt>
                <c:pt idx="15">
                  <c:v>2.2777023909682339</c:v>
                </c:pt>
                <c:pt idx="16">
                  <c:v>2.285052459622452</c:v>
                </c:pt>
                <c:pt idx="17">
                  <c:v>2.2931823731732703</c:v>
                </c:pt>
                <c:pt idx="18">
                  <c:v>2.3157457696556434</c:v>
                </c:pt>
                <c:pt idx="19">
                  <c:v>2.3206464333073997</c:v>
                </c:pt>
                <c:pt idx="20">
                  <c:v>2.3278018054188214</c:v>
                </c:pt>
                <c:pt idx="21">
                  <c:v>2.33839622460592</c:v>
                </c:pt>
                <c:pt idx="22">
                  <c:v>2.3504420299877662</c:v>
                </c:pt>
                <c:pt idx="23">
                  <c:v>2.3669983362372968</c:v>
                </c:pt>
                <c:pt idx="24">
                  <c:v>2.383380152930819</c:v>
                </c:pt>
                <c:pt idx="25">
                  <c:v>2.4056938694671737</c:v>
                </c:pt>
                <c:pt idx="26">
                  <c:v>2.4327535610288225</c:v>
                </c:pt>
                <c:pt idx="27">
                  <c:v>2.4544469201465957</c:v>
                </c:pt>
                <c:pt idx="28">
                  <c:v>2.4821231268138813</c:v>
                </c:pt>
                <c:pt idx="29">
                  <c:v>2.5063964215979366</c:v>
                </c:pt>
                <c:pt idx="30">
                  <c:v>2.5351047414012475</c:v>
                </c:pt>
                <c:pt idx="31">
                  <c:v>2.5743572943711657</c:v>
                </c:pt>
                <c:pt idx="32">
                  <c:v>2.613110740408525</c:v>
                </c:pt>
                <c:pt idx="33">
                  <c:v>2.6499718655439861</c:v>
                </c:pt>
                <c:pt idx="34">
                  <c:v>2.6838503350306731</c:v>
                </c:pt>
                <c:pt idx="35">
                  <c:v>2.7255879192898558</c:v>
                </c:pt>
                <c:pt idx="36">
                  <c:v>2.7856603046714441</c:v>
                </c:pt>
                <c:pt idx="37">
                  <c:v>2.8262251541872336</c:v>
                </c:pt>
                <c:pt idx="38">
                  <c:v>2.9298149215854838</c:v>
                </c:pt>
                <c:pt idx="39">
                  <c:v>3.0033284464887346</c:v>
                </c:pt>
                <c:pt idx="40">
                  <c:v>3.0697780709638041</c:v>
                </c:pt>
                <c:pt idx="41">
                  <c:v>3.1526002721656852</c:v>
                </c:pt>
                <c:pt idx="42">
                  <c:v>3.2343755649373547</c:v>
                </c:pt>
                <c:pt idx="43">
                  <c:v>3.3275688038078148</c:v>
                </c:pt>
                <c:pt idx="44">
                  <c:v>3.44491114556731</c:v>
                </c:pt>
                <c:pt idx="45">
                  <c:v>3.5598422643665013</c:v>
                </c:pt>
                <c:pt idx="46">
                  <c:v>3.6712516681125309</c:v>
                </c:pt>
                <c:pt idx="47">
                  <c:v>3.7732988410547712</c:v>
                </c:pt>
                <c:pt idx="48">
                  <c:v>3.8873015828510553</c:v>
                </c:pt>
                <c:pt idx="49">
                  <c:v>3.9882160805391158</c:v>
                </c:pt>
                <c:pt idx="50">
                  <c:v>4.1001623382551742</c:v>
                </c:pt>
                <c:pt idx="51">
                  <c:v>4.2245149172255658</c:v>
                </c:pt>
                <c:pt idx="52">
                  <c:v>4.3385490792490309</c:v>
                </c:pt>
                <c:pt idx="53">
                  <c:v>4.4459440111379074</c:v>
                </c:pt>
                <c:pt idx="54">
                  <c:v>4.5315786237497182</c:v>
                </c:pt>
                <c:pt idx="55">
                  <c:v>4.6152142153957163</c:v>
                </c:pt>
                <c:pt idx="56">
                  <c:v>4.706312322504238</c:v>
                </c:pt>
                <c:pt idx="57">
                  <c:v>4.790674544472064</c:v>
                </c:pt>
                <c:pt idx="58">
                  <c:v>4.8736567605395349</c:v>
                </c:pt>
                <c:pt idx="59">
                  <c:v>4.9518059066655669</c:v>
                </c:pt>
                <c:pt idx="60">
                  <c:v>5.0224009476979887</c:v>
                </c:pt>
                <c:pt idx="61">
                  <c:v>5.0830874930467775</c:v>
                </c:pt>
                <c:pt idx="62">
                  <c:v>5.1386306317653068</c:v>
                </c:pt>
                <c:pt idx="63">
                  <c:v>5.1937146549446211</c:v>
                </c:pt>
                <c:pt idx="64">
                  <c:v>5.252041116252343</c:v>
                </c:pt>
                <c:pt idx="65">
                  <c:v>5.3084124622844504</c:v>
                </c:pt>
                <c:pt idx="66">
                  <c:v>5.3655975785205046</c:v>
                </c:pt>
                <c:pt idx="67">
                  <c:v>5.4115979250808026</c:v>
                </c:pt>
                <c:pt idx="68">
                  <c:v>5.466897908044456</c:v>
                </c:pt>
                <c:pt idx="69">
                  <c:v>5.5043376656223257</c:v>
                </c:pt>
                <c:pt idx="70">
                  <c:v>5.5406847322698267</c:v>
                </c:pt>
                <c:pt idx="71">
                  <c:v>5.5804906691909055</c:v>
                </c:pt>
                <c:pt idx="72">
                  <c:v>5.62607890190211</c:v>
                </c:pt>
                <c:pt idx="73">
                  <c:v>5.6665573172487305</c:v>
                </c:pt>
                <c:pt idx="74">
                  <c:v>5.6988231934729194</c:v>
                </c:pt>
                <c:pt idx="75">
                  <c:v>5.7337690986129033</c:v>
                </c:pt>
                <c:pt idx="76">
                  <c:v>5.7640842918100779</c:v>
                </c:pt>
                <c:pt idx="77">
                  <c:v>5.7938221694846215</c:v>
                </c:pt>
                <c:pt idx="78">
                  <c:v>5.8231606025574063</c:v>
                </c:pt>
                <c:pt idx="79">
                  <c:v>5.8564660154711801</c:v>
                </c:pt>
                <c:pt idx="80">
                  <c:v>5.8881760611288172</c:v>
                </c:pt>
                <c:pt idx="81">
                  <c:v>5.9182147362184727</c:v>
                </c:pt>
                <c:pt idx="82">
                  <c:v>5.9435222239814722</c:v>
                </c:pt>
                <c:pt idx="83">
                  <c:v>5.9665259860940401</c:v>
                </c:pt>
                <c:pt idx="84">
                  <c:v>5.9906212711394096</c:v>
                </c:pt>
                <c:pt idx="85">
                  <c:v>6.014672326914094</c:v>
                </c:pt>
                <c:pt idx="86">
                  <c:v>6.0410137425707608</c:v>
                </c:pt>
                <c:pt idx="87">
                  <c:v>6.0677729303262256</c:v>
                </c:pt>
                <c:pt idx="88">
                  <c:v>6.0919972187116507</c:v>
                </c:pt>
                <c:pt idx="89">
                  <c:v>6.1147913796937914</c:v>
                </c:pt>
                <c:pt idx="90">
                  <c:v>6.1363880435143594</c:v>
                </c:pt>
                <c:pt idx="91">
                  <c:v>6.1586337127040522</c:v>
                </c:pt>
                <c:pt idx="92">
                  <c:v>6.1834462544605229</c:v>
                </c:pt>
                <c:pt idx="93">
                  <c:v>6.207358255478205</c:v>
                </c:pt>
                <c:pt idx="94">
                  <c:v>6.2312291558444066</c:v>
                </c:pt>
                <c:pt idx="95">
                  <c:v>6.2526319794205909</c:v>
                </c:pt>
                <c:pt idx="96">
                  <c:v>6.2717805452571751</c:v>
                </c:pt>
                <c:pt idx="97">
                  <c:v>6.2902176181824192</c:v>
                </c:pt>
                <c:pt idx="98">
                  <c:v>6.3099290000416479</c:v>
                </c:pt>
                <c:pt idx="99">
                  <c:v>6.3296116055645708</c:v>
                </c:pt>
                <c:pt idx="100">
                  <c:v>6.351837005943282</c:v>
                </c:pt>
                <c:pt idx="101">
                  <c:v>6.37347332958901</c:v>
                </c:pt>
                <c:pt idx="102">
                  <c:v>6.3937581050321404</c:v>
                </c:pt>
                <c:pt idx="103">
                  <c:v>6.410901784535886</c:v>
                </c:pt>
                <c:pt idx="104">
                  <c:v>6.4294288085017115</c:v>
                </c:pt>
                <c:pt idx="105">
                  <c:v>6.4491448436177841</c:v>
                </c:pt>
                <c:pt idx="106">
                  <c:v>6.4692131172738652</c:v>
                </c:pt>
                <c:pt idx="107">
                  <c:v>6.4902716583056801</c:v>
                </c:pt>
                <c:pt idx="108">
                  <c:v>6.5112078440522732</c:v>
                </c:pt>
                <c:pt idx="109">
                  <c:v>6.5302709315339014</c:v>
                </c:pt>
                <c:pt idx="110">
                  <c:v>6.5482222363051239</c:v>
                </c:pt>
                <c:pt idx="111">
                  <c:v>6.5641580997799656</c:v>
                </c:pt>
                <c:pt idx="112">
                  <c:v>6.5812420916170327</c:v>
                </c:pt>
                <c:pt idx="113">
                  <c:v>6.5994480105042257</c:v>
                </c:pt>
                <c:pt idx="114">
                  <c:v>6.6199523997251148</c:v>
                </c:pt>
                <c:pt idx="115">
                  <c:v>6.6406434497344442</c:v>
                </c:pt>
                <c:pt idx="116">
                  <c:v>6.6621237287312836</c:v>
                </c:pt>
                <c:pt idx="117">
                  <c:v>6.6797590359663728</c:v>
                </c:pt>
                <c:pt idx="118">
                  <c:v>6.6952379181859722</c:v>
                </c:pt>
                <c:pt idx="119">
                  <c:v>6.7130204480382236</c:v>
                </c:pt>
                <c:pt idx="120">
                  <c:v>6.7333690410466014</c:v>
                </c:pt>
                <c:pt idx="121">
                  <c:v>6.7521630278850457</c:v>
                </c:pt>
                <c:pt idx="122">
                  <c:v>6.7727371167793038</c:v>
                </c:pt>
                <c:pt idx="123">
                  <c:v>6.7912918004347897</c:v>
                </c:pt>
                <c:pt idx="124">
                  <c:v>6.8075959451451062</c:v>
                </c:pt>
                <c:pt idx="125">
                  <c:v>6.8222803039999151</c:v>
                </c:pt>
                <c:pt idx="126">
                  <c:v>6.8394552731210752</c:v>
                </c:pt>
                <c:pt idx="127">
                  <c:v>6.8577622784217986</c:v>
                </c:pt>
                <c:pt idx="128">
                  <c:v>6.8763499427493455</c:v>
                </c:pt>
                <c:pt idx="129">
                  <c:v>6.8919406592482568</c:v>
                </c:pt>
                <c:pt idx="130">
                  <c:v>6.9093634561918895</c:v>
                </c:pt>
                <c:pt idx="131">
                  <c:v>6.9279200819016324</c:v>
                </c:pt>
                <c:pt idx="132">
                  <c:v>6.9432255621868038</c:v>
                </c:pt>
                <c:pt idx="133">
                  <c:v>6.9604366915334523</c:v>
                </c:pt>
                <c:pt idx="134">
                  <c:v>6.9817411975866346</c:v>
                </c:pt>
                <c:pt idx="135">
                  <c:v>6.9982540273294589</c:v>
                </c:pt>
                <c:pt idx="136">
                  <c:v>7.0193916917662156</c:v>
                </c:pt>
                <c:pt idx="137">
                  <c:v>7.0376195966070973</c:v>
                </c:pt>
                <c:pt idx="138">
                  <c:v>7.0523936990756724</c:v>
                </c:pt>
                <c:pt idx="139">
                  <c:v>7.0676799471894762</c:v>
                </c:pt>
                <c:pt idx="140">
                  <c:v>7.0856924847708269</c:v>
                </c:pt>
                <c:pt idx="141">
                  <c:v>7.1036014435594712</c:v>
                </c:pt>
                <c:pt idx="142">
                  <c:v>7.1223472042125202</c:v>
                </c:pt>
                <c:pt idx="143">
                  <c:v>7.1421020866820992</c:v>
                </c:pt>
                <c:pt idx="144">
                  <c:v>7.1600944882605653</c:v>
                </c:pt>
                <c:pt idx="145">
                  <c:v>7.1765445864471449</c:v>
                </c:pt>
                <c:pt idx="146">
                  <c:v>7.1918287454599854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3DDF-44AB-8EE1-C2D668B157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2084752"/>
        <c:axId val="602085072"/>
      </c:lineChart>
      <c:catAx>
        <c:axId val="60208475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602085072"/>
        <c:crosses val="autoZero"/>
        <c:auto val="1"/>
        <c:lblAlgn val="ctr"/>
        <c:lblOffset val="100"/>
        <c:tickLblSkip val="30"/>
        <c:noMultiLvlLbl val="0"/>
      </c:catAx>
      <c:valAx>
        <c:axId val="602085072"/>
        <c:scaling>
          <c:orientation val="minMax"/>
          <c:max val="10"/>
          <c:min val="1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602084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953696528351977"/>
          <c:y val="0.84318034552040366"/>
          <c:w val="0.74808346948399373"/>
          <c:h val="0.114318779153989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385196437059541E-2"/>
          <c:y val="9.8355695150321623E-2"/>
          <c:w val="0.75369244220984932"/>
          <c:h val="0.69695473893857152"/>
        </c:manualLayout>
      </c:layout>
      <c:barChart>
        <c:barDir val="col"/>
        <c:grouping val="clustered"/>
        <c:varyColors val="0"/>
        <c:ser>
          <c:idx val="0"/>
          <c:order val="0"/>
          <c:tx>
            <c:v>Nuevos casos diarios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59"/>
              <c:layout>
                <c:manualLayout>
                  <c:x val="5.8290934710546825E-2"/>
                  <c:y val="3.96766509157652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E3-4FDF-86CE-0B1046A517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549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contagios'!$E$1:$GN$1</c:f>
              <c:numCache>
                <c:formatCode>m/d/yyyy</c:formatCode>
                <c:ptCount val="192"/>
                <c:pt idx="0">
                  <c:v>43852</c:v>
                </c:pt>
                <c:pt idx="1">
                  <c:v>43853</c:v>
                </c:pt>
                <c:pt idx="2">
                  <c:v>43854</c:v>
                </c:pt>
                <c:pt idx="3">
                  <c:v>43855</c:v>
                </c:pt>
                <c:pt idx="4">
                  <c:v>43856</c:v>
                </c:pt>
                <c:pt idx="5">
                  <c:v>43857</c:v>
                </c:pt>
                <c:pt idx="6">
                  <c:v>43858</c:v>
                </c:pt>
                <c:pt idx="7">
                  <c:v>43859</c:v>
                </c:pt>
                <c:pt idx="8">
                  <c:v>43860</c:v>
                </c:pt>
                <c:pt idx="9">
                  <c:v>43861</c:v>
                </c:pt>
                <c:pt idx="10">
                  <c:v>43862</c:v>
                </c:pt>
                <c:pt idx="11">
                  <c:v>43863</c:v>
                </c:pt>
                <c:pt idx="12">
                  <c:v>43864</c:v>
                </c:pt>
                <c:pt idx="13">
                  <c:v>43865</c:v>
                </c:pt>
                <c:pt idx="14">
                  <c:v>43866</c:v>
                </c:pt>
                <c:pt idx="15">
                  <c:v>43867</c:v>
                </c:pt>
                <c:pt idx="16">
                  <c:v>43868</c:v>
                </c:pt>
                <c:pt idx="17">
                  <c:v>43869</c:v>
                </c:pt>
                <c:pt idx="18">
                  <c:v>43870</c:v>
                </c:pt>
                <c:pt idx="19">
                  <c:v>43871</c:v>
                </c:pt>
                <c:pt idx="20">
                  <c:v>43872</c:v>
                </c:pt>
                <c:pt idx="21">
                  <c:v>43873</c:v>
                </c:pt>
                <c:pt idx="22">
                  <c:v>43874</c:v>
                </c:pt>
                <c:pt idx="23">
                  <c:v>43875</c:v>
                </c:pt>
                <c:pt idx="24">
                  <c:v>43876</c:v>
                </c:pt>
                <c:pt idx="25">
                  <c:v>43877</c:v>
                </c:pt>
                <c:pt idx="26">
                  <c:v>43878</c:v>
                </c:pt>
                <c:pt idx="27">
                  <c:v>43879</c:v>
                </c:pt>
                <c:pt idx="28">
                  <c:v>43880</c:v>
                </c:pt>
                <c:pt idx="29">
                  <c:v>43881</c:v>
                </c:pt>
                <c:pt idx="30">
                  <c:v>43882</c:v>
                </c:pt>
                <c:pt idx="31">
                  <c:v>43883</c:v>
                </c:pt>
                <c:pt idx="32">
                  <c:v>43884</c:v>
                </c:pt>
                <c:pt idx="33">
                  <c:v>43885</c:v>
                </c:pt>
                <c:pt idx="34">
                  <c:v>43886</c:v>
                </c:pt>
                <c:pt idx="35">
                  <c:v>43887</c:v>
                </c:pt>
                <c:pt idx="36">
                  <c:v>43888</c:v>
                </c:pt>
                <c:pt idx="37">
                  <c:v>43889</c:v>
                </c:pt>
                <c:pt idx="38">
                  <c:v>43890</c:v>
                </c:pt>
                <c:pt idx="39">
                  <c:v>43891</c:v>
                </c:pt>
                <c:pt idx="40">
                  <c:v>43892</c:v>
                </c:pt>
                <c:pt idx="41">
                  <c:v>43893</c:v>
                </c:pt>
                <c:pt idx="42">
                  <c:v>43894</c:v>
                </c:pt>
                <c:pt idx="43">
                  <c:v>43895</c:v>
                </c:pt>
                <c:pt idx="44">
                  <c:v>43896</c:v>
                </c:pt>
                <c:pt idx="45">
                  <c:v>43897</c:v>
                </c:pt>
                <c:pt idx="46">
                  <c:v>43898</c:v>
                </c:pt>
                <c:pt idx="47">
                  <c:v>43899</c:v>
                </c:pt>
                <c:pt idx="48">
                  <c:v>43900</c:v>
                </c:pt>
                <c:pt idx="49">
                  <c:v>43901</c:v>
                </c:pt>
                <c:pt idx="50">
                  <c:v>43902</c:v>
                </c:pt>
                <c:pt idx="51">
                  <c:v>43903</c:v>
                </c:pt>
                <c:pt idx="52">
                  <c:v>43904</c:v>
                </c:pt>
                <c:pt idx="53">
                  <c:v>43905</c:v>
                </c:pt>
                <c:pt idx="54">
                  <c:v>43906</c:v>
                </c:pt>
                <c:pt idx="55">
                  <c:v>43907</c:v>
                </c:pt>
                <c:pt idx="56">
                  <c:v>43908</c:v>
                </c:pt>
                <c:pt idx="57">
                  <c:v>43909</c:v>
                </c:pt>
                <c:pt idx="58">
                  <c:v>43910</c:v>
                </c:pt>
                <c:pt idx="59">
                  <c:v>43911</c:v>
                </c:pt>
                <c:pt idx="60">
                  <c:v>43912</c:v>
                </c:pt>
                <c:pt idx="61">
                  <c:v>43913</c:v>
                </c:pt>
                <c:pt idx="62">
                  <c:v>43914</c:v>
                </c:pt>
                <c:pt idx="63">
                  <c:v>43915</c:v>
                </c:pt>
                <c:pt idx="64">
                  <c:v>43916</c:v>
                </c:pt>
                <c:pt idx="65">
                  <c:v>43917</c:v>
                </c:pt>
                <c:pt idx="66">
                  <c:v>43918</c:v>
                </c:pt>
                <c:pt idx="67">
                  <c:v>43919</c:v>
                </c:pt>
                <c:pt idx="68">
                  <c:v>43920</c:v>
                </c:pt>
                <c:pt idx="69">
                  <c:v>43921</c:v>
                </c:pt>
                <c:pt idx="70">
                  <c:v>43922</c:v>
                </c:pt>
                <c:pt idx="71">
                  <c:v>43923</c:v>
                </c:pt>
                <c:pt idx="72">
                  <c:v>43924</c:v>
                </c:pt>
                <c:pt idx="73">
                  <c:v>43925</c:v>
                </c:pt>
                <c:pt idx="74">
                  <c:v>43926</c:v>
                </c:pt>
                <c:pt idx="75">
                  <c:v>43927</c:v>
                </c:pt>
                <c:pt idx="76">
                  <c:v>43928</c:v>
                </c:pt>
                <c:pt idx="77">
                  <c:v>43929</c:v>
                </c:pt>
                <c:pt idx="78">
                  <c:v>43930</c:v>
                </c:pt>
                <c:pt idx="79">
                  <c:v>43931</c:v>
                </c:pt>
                <c:pt idx="80">
                  <c:v>43932</c:v>
                </c:pt>
                <c:pt idx="81">
                  <c:v>43933</c:v>
                </c:pt>
                <c:pt idx="82">
                  <c:v>43934</c:v>
                </c:pt>
                <c:pt idx="83">
                  <c:v>43935</c:v>
                </c:pt>
                <c:pt idx="84">
                  <c:v>43936</c:v>
                </c:pt>
                <c:pt idx="85">
                  <c:v>43937</c:v>
                </c:pt>
                <c:pt idx="86">
                  <c:v>43938</c:v>
                </c:pt>
                <c:pt idx="87">
                  <c:v>43939</c:v>
                </c:pt>
                <c:pt idx="88">
                  <c:v>43940</c:v>
                </c:pt>
                <c:pt idx="89">
                  <c:v>43941</c:v>
                </c:pt>
                <c:pt idx="90">
                  <c:v>43942</c:v>
                </c:pt>
                <c:pt idx="91">
                  <c:v>43943</c:v>
                </c:pt>
                <c:pt idx="92">
                  <c:v>43944</c:v>
                </c:pt>
                <c:pt idx="93">
                  <c:v>43945</c:v>
                </c:pt>
                <c:pt idx="94">
                  <c:v>43946</c:v>
                </c:pt>
                <c:pt idx="95">
                  <c:v>43947</c:v>
                </c:pt>
                <c:pt idx="96">
                  <c:v>43948</c:v>
                </c:pt>
                <c:pt idx="97">
                  <c:v>43949</c:v>
                </c:pt>
                <c:pt idx="98">
                  <c:v>43950</c:v>
                </c:pt>
                <c:pt idx="99">
                  <c:v>43951</c:v>
                </c:pt>
                <c:pt idx="100">
                  <c:v>43952</c:v>
                </c:pt>
                <c:pt idx="101">
                  <c:v>43953</c:v>
                </c:pt>
                <c:pt idx="102">
                  <c:v>43954</c:v>
                </c:pt>
                <c:pt idx="103">
                  <c:v>43955</c:v>
                </c:pt>
                <c:pt idx="104">
                  <c:v>43956</c:v>
                </c:pt>
                <c:pt idx="105">
                  <c:v>43957</c:v>
                </c:pt>
                <c:pt idx="106">
                  <c:v>43958</c:v>
                </c:pt>
                <c:pt idx="107">
                  <c:v>43959</c:v>
                </c:pt>
                <c:pt idx="108">
                  <c:v>43960</c:v>
                </c:pt>
                <c:pt idx="109">
                  <c:v>43961</c:v>
                </c:pt>
                <c:pt idx="110">
                  <c:v>43962</c:v>
                </c:pt>
                <c:pt idx="111">
                  <c:v>43963</c:v>
                </c:pt>
                <c:pt idx="112">
                  <c:v>43964</c:v>
                </c:pt>
                <c:pt idx="113">
                  <c:v>43965</c:v>
                </c:pt>
                <c:pt idx="114">
                  <c:v>43966</c:v>
                </c:pt>
                <c:pt idx="115">
                  <c:v>43967</c:v>
                </c:pt>
                <c:pt idx="116">
                  <c:v>43968</c:v>
                </c:pt>
                <c:pt idx="117">
                  <c:v>43969</c:v>
                </c:pt>
                <c:pt idx="118">
                  <c:v>43970</c:v>
                </c:pt>
                <c:pt idx="119">
                  <c:v>43971</c:v>
                </c:pt>
                <c:pt idx="120">
                  <c:v>43972</c:v>
                </c:pt>
                <c:pt idx="121">
                  <c:v>43973</c:v>
                </c:pt>
                <c:pt idx="122">
                  <c:v>43974</c:v>
                </c:pt>
                <c:pt idx="123">
                  <c:v>43975</c:v>
                </c:pt>
                <c:pt idx="124">
                  <c:v>43976</c:v>
                </c:pt>
                <c:pt idx="125">
                  <c:v>43977</c:v>
                </c:pt>
                <c:pt idx="126">
                  <c:v>43978</c:v>
                </c:pt>
                <c:pt idx="127">
                  <c:v>43979</c:v>
                </c:pt>
                <c:pt idx="128">
                  <c:v>43980</c:v>
                </c:pt>
                <c:pt idx="129">
                  <c:v>43981</c:v>
                </c:pt>
                <c:pt idx="130">
                  <c:v>43982</c:v>
                </c:pt>
                <c:pt idx="131">
                  <c:v>43983</c:v>
                </c:pt>
                <c:pt idx="132">
                  <c:v>43984</c:v>
                </c:pt>
                <c:pt idx="133">
                  <c:v>43985</c:v>
                </c:pt>
                <c:pt idx="134">
                  <c:v>43986</c:v>
                </c:pt>
                <c:pt idx="135">
                  <c:v>43987</c:v>
                </c:pt>
                <c:pt idx="136">
                  <c:v>43988</c:v>
                </c:pt>
                <c:pt idx="137">
                  <c:v>43989</c:v>
                </c:pt>
                <c:pt idx="138">
                  <c:v>43990</c:v>
                </c:pt>
                <c:pt idx="139">
                  <c:v>43991</c:v>
                </c:pt>
                <c:pt idx="140">
                  <c:v>43992</c:v>
                </c:pt>
                <c:pt idx="141">
                  <c:v>43993</c:v>
                </c:pt>
                <c:pt idx="142">
                  <c:v>43994</c:v>
                </c:pt>
                <c:pt idx="143">
                  <c:v>43995</c:v>
                </c:pt>
                <c:pt idx="144">
                  <c:v>43996</c:v>
                </c:pt>
                <c:pt idx="145">
                  <c:v>43997</c:v>
                </c:pt>
                <c:pt idx="146">
                  <c:v>43998</c:v>
                </c:pt>
                <c:pt idx="147">
                  <c:v>43999</c:v>
                </c:pt>
                <c:pt idx="148">
                  <c:v>44000</c:v>
                </c:pt>
                <c:pt idx="149">
                  <c:v>44001</c:v>
                </c:pt>
                <c:pt idx="150">
                  <c:v>44002</c:v>
                </c:pt>
                <c:pt idx="151">
                  <c:v>44003</c:v>
                </c:pt>
                <c:pt idx="152">
                  <c:v>44004</c:v>
                </c:pt>
                <c:pt idx="153">
                  <c:v>44005</c:v>
                </c:pt>
                <c:pt idx="154">
                  <c:v>44006</c:v>
                </c:pt>
                <c:pt idx="155">
                  <c:v>44007</c:v>
                </c:pt>
                <c:pt idx="156">
                  <c:v>44008</c:v>
                </c:pt>
                <c:pt idx="157">
                  <c:v>44009</c:v>
                </c:pt>
                <c:pt idx="158">
                  <c:v>44010</c:v>
                </c:pt>
                <c:pt idx="159">
                  <c:v>44011</c:v>
                </c:pt>
                <c:pt idx="160">
                  <c:v>44012</c:v>
                </c:pt>
                <c:pt idx="161">
                  <c:v>44013</c:v>
                </c:pt>
                <c:pt idx="162">
                  <c:v>44014</c:v>
                </c:pt>
                <c:pt idx="163">
                  <c:v>44015</c:v>
                </c:pt>
                <c:pt idx="164">
                  <c:v>44016</c:v>
                </c:pt>
                <c:pt idx="165">
                  <c:v>44017</c:v>
                </c:pt>
                <c:pt idx="166">
                  <c:v>44018</c:v>
                </c:pt>
                <c:pt idx="167">
                  <c:v>44019</c:v>
                </c:pt>
                <c:pt idx="168">
                  <c:v>44020</c:v>
                </c:pt>
                <c:pt idx="169">
                  <c:v>44021</c:v>
                </c:pt>
                <c:pt idx="170">
                  <c:v>44022</c:v>
                </c:pt>
                <c:pt idx="171">
                  <c:v>44023</c:v>
                </c:pt>
                <c:pt idx="172">
                  <c:v>44024</c:v>
                </c:pt>
                <c:pt idx="173">
                  <c:v>44025</c:v>
                </c:pt>
                <c:pt idx="174">
                  <c:v>44026</c:v>
                </c:pt>
                <c:pt idx="175">
                  <c:v>44027</c:v>
                </c:pt>
                <c:pt idx="176">
                  <c:v>44028</c:v>
                </c:pt>
                <c:pt idx="177">
                  <c:v>44029</c:v>
                </c:pt>
                <c:pt idx="178">
                  <c:v>44030</c:v>
                </c:pt>
                <c:pt idx="179">
                  <c:v>44031</c:v>
                </c:pt>
                <c:pt idx="180">
                  <c:v>44032</c:v>
                </c:pt>
                <c:pt idx="181">
                  <c:v>44033</c:v>
                </c:pt>
                <c:pt idx="182">
                  <c:v>44034</c:v>
                </c:pt>
                <c:pt idx="183">
                  <c:v>44035</c:v>
                </c:pt>
                <c:pt idx="184">
                  <c:v>44036</c:v>
                </c:pt>
                <c:pt idx="185">
                  <c:v>44037</c:v>
                </c:pt>
                <c:pt idx="186">
                  <c:v>44038</c:v>
                </c:pt>
                <c:pt idx="187">
                  <c:v>44039</c:v>
                </c:pt>
                <c:pt idx="188">
                  <c:v>44040</c:v>
                </c:pt>
                <c:pt idx="189">
                  <c:v>44041</c:v>
                </c:pt>
                <c:pt idx="190">
                  <c:v>44042</c:v>
                </c:pt>
                <c:pt idx="191">
                  <c:v>44043</c:v>
                </c:pt>
              </c:numCache>
            </c:numRef>
          </c:cat>
          <c:val>
            <c:numRef>
              <c:f>'Data contagios'!$E$271:$GN$271</c:f>
              <c:numCache>
                <c:formatCode>#,##0</c:formatCode>
                <c:ptCount val="192"/>
                <c:pt idx="0">
                  <c:v>555</c:v>
                </c:pt>
                <c:pt idx="1">
                  <c:v>99</c:v>
                </c:pt>
                <c:pt idx="2">
                  <c:v>287</c:v>
                </c:pt>
                <c:pt idx="3">
                  <c:v>493</c:v>
                </c:pt>
                <c:pt idx="4">
                  <c:v>684</c:v>
                </c:pt>
                <c:pt idx="5">
                  <c:v>809</c:v>
                </c:pt>
                <c:pt idx="6">
                  <c:v>2651</c:v>
                </c:pt>
                <c:pt idx="7">
                  <c:v>588</c:v>
                </c:pt>
                <c:pt idx="8">
                  <c:v>2068</c:v>
                </c:pt>
                <c:pt idx="9">
                  <c:v>1693</c:v>
                </c:pt>
                <c:pt idx="10">
                  <c:v>2111</c:v>
                </c:pt>
                <c:pt idx="11">
                  <c:v>4749</c:v>
                </c:pt>
                <c:pt idx="12">
                  <c:v>3094</c:v>
                </c:pt>
                <c:pt idx="13">
                  <c:v>4011</c:v>
                </c:pt>
                <c:pt idx="14">
                  <c:v>3743</c:v>
                </c:pt>
                <c:pt idx="15">
                  <c:v>3159</c:v>
                </c:pt>
                <c:pt idx="16">
                  <c:v>3597</c:v>
                </c:pt>
                <c:pt idx="17">
                  <c:v>2729</c:v>
                </c:pt>
                <c:pt idx="18">
                  <c:v>3030</c:v>
                </c:pt>
                <c:pt idx="19">
                  <c:v>2612</c:v>
                </c:pt>
                <c:pt idx="20">
                  <c:v>2040</c:v>
                </c:pt>
                <c:pt idx="21">
                  <c:v>419</c:v>
                </c:pt>
                <c:pt idx="22">
                  <c:v>15147</c:v>
                </c:pt>
                <c:pt idx="23">
                  <c:v>6517</c:v>
                </c:pt>
                <c:pt idx="24">
                  <c:v>2145</c:v>
                </c:pt>
                <c:pt idx="25">
                  <c:v>2194</c:v>
                </c:pt>
                <c:pt idx="26">
                  <c:v>2034</c:v>
                </c:pt>
                <c:pt idx="27">
                  <c:v>1878</c:v>
                </c:pt>
                <c:pt idx="28">
                  <c:v>503</c:v>
                </c:pt>
                <c:pt idx="29">
                  <c:v>558</c:v>
                </c:pt>
                <c:pt idx="30">
                  <c:v>622</c:v>
                </c:pt>
                <c:pt idx="31">
                  <c:v>1753</c:v>
                </c:pt>
                <c:pt idx="32">
                  <c:v>386</c:v>
                </c:pt>
                <c:pt idx="33">
                  <c:v>567</c:v>
                </c:pt>
                <c:pt idx="34">
                  <c:v>847</c:v>
                </c:pt>
                <c:pt idx="35">
                  <c:v>974</c:v>
                </c:pt>
                <c:pt idx="36">
                  <c:v>1358</c:v>
                </c:pt>
                <c:pt idx="37">
                  <c:v>1366</c:v>
                </c:pt>
                <c:pt idx="38">
                  <c:v>1897</c:v>
                </c:pt>
                <c:pt idx="39">
                  <c:v>2358</c:v>
                </c:pt>
                <c:pt idx="40">
                  <c:v>1937</c:v>
                </c:pt>
                <c:pt idx="41">
                  <c:v>2533</c:v>
                </c:pt>
                <c:pt idx="42">
                  <c:v>2280</c:v>
                </c:pt>
                <c:pt idx="43">
                  <c:v>2769</c:v>
                </c:pt>
                <c:pt idx="44">
                  <c:v>3917</c:v>
                </c:pt>
                <c:pt idx="45">
                  <c:v>4021</c:v>
                </c:pt>
                <c:pt idx="46">
                  <c:v>3972</c:v>
                </c:pt>
                <c:pt idx="47">
                  <c:v>3782</c:v>
                </c:pt>
                <c:pt idx="48">
                  <c:v>4839</c:v>
                </c:pt>
                <c:pt idx="49">
                  <c:v>7329</c:v>
                </c:pt>
                <c:pt idx="50">
                  <c:v>5204</c:v>
                </c:pt>
                <c:pt idx="51">
                  <c:v>14288</c:v>
                </c:pt>
                <c:pt idx="52">
                  <c:v>11076</c:v>
                </c:pt>
                <c:pt idx="53">
                  <c:v>10737</c:v>
                </c:pt>
                <c:pt idx="54">
                  <c:v>14421</c:v>
                </c:pt>
                <c:pt idx="55">
                  <c:v>15460</c:v>
                </c:pt>
                <c:pt idx="56">
                  <c:v>19231</c:v>
                </c:pt>
                <c:pt idx="57">
                  <c:v>26908</c:v>
                </c:pt>
                <c:pt idx="58">
                  <c:v>29600</c:v>
                </c:pt>
                <c:pt idx="59">
                  <c:v>32130</c:v>
                </c:pt>
                <c:pt idx="60">
                  <c:v>32742</c:v>
                </c:pt>
                <c:pt idx="61">
                  <c:v>40755</c:v>
                </c:pt>
                <c:pt idx="62">
                  <c:v>40164</c:v>
                </c:pt>
                <c:pt idx="63">
                  <c:v>49563</c:v>
                </c:pt>
                <c:pt idx="64">
                  <c:v>61968</c:v>
                </c:pt>
                <c:pt idx="65">
                  <c:v>64013</c:v>
                </c:pt>
                <c:pt idx="66">
                  <c:v>67340</c:v>
                </c:pt>
                <c:pt idx="67">
                  <c:v>59126</c:v>
                </c:pt>
                <c:pt idx="68">
                  <c:v>62845</c:v>
                </c:pt>
                <c:pt idx="69">
                  <c:v>74706</c:v>
                </c:pt>
                <c:pt idx="70">
                  <c:v>75522</c:v>
                </c:pt>
                <c:pt idx="71">
                  <c:v>80769</c:v>
                </c:pt>
                <c:pt idx="72">
                  <c:v>82444</c:v>
                </c:pt>
                <c:pt idx="73">
                  <c:v>80221</c:v>
                </c:pt>
                <c:pt idx="74">
                  <c:v>73636</c:v>
                </c:pt>
                <c:pt idx="75">
                  <c:v>71426</c:v>
                </c:pt>
                <c:pt idx="76">
                  <c:v>74864</c:v>
                </c:pt>
                <c:pt idx="77">
                  <c:v>83897</c:v>
                </c:pt>
                <c:pt idx="78">
                  <c:v>85870</c:v>
                </c:pt>
                <c:pt idx="79">
                  <c:v>92199</c:v>
                </c:pt>
                <c:pt idx="80">
                  <c:v>78089</c:v>
                </c:pt>
                <c:pt idx="81">
                  <c:v>98757</c:v>
                </c:pt>
                <c:pt idx="82">
                  <c:v>70030</c:v>
                </c:pt>
                <c:pt idx="83">
                  <c:v>70541</c:v>
                </c:pt>
                <c:pt idx="84">
                  <c:v>80253</c:v>
                </c:pt>
                <c:pt idx="85">
                  <c:v>95922</c:v>
                </c:pt>
                <c:pt idx="86">
                  <c:v>88914</c:v>
                </c:pt>
                <c:pt idx="87">
                  <c:v>73498</c:v>
                </c:pt>
                <c:pt idx="88">
                  <c:v>82324</c:v>
                </c:pt>
                <c:pt idx="89">
                  <c:v>73783</c:v>
                </c:pt>
                <c:pt idx="90">
                  <c:v>74584</c:v>
                </c:pt>
                <c:pt idx="91">
                  <c:v>75788</c:v>
                </c:pt>
                <c:pt idx="92">
                  <c:v>88774</c:v>
                </c:pt>
                <c:pt idx="93">
                  <c:v>87314</c:v>
                </c:pt>
                <c:pt idx="94">
                  <c:v>85305</c:v>
                </c:pt>
                <c:pt idx="95">
                  <c:v>73885</c:v>
                </c:pt>
                <c:pt idx="96">
                  <c:v>68801</c:v>
                </c:pt>
                <c:pt idx="97">
                  <c:v>73783</c:v>
                </c:pt>
                <c:pt idx="98">
                  <c:v>75442</c:v>
                </c:pt>
                <c:pt idx="99">
                  <c:v>84735</c:v>
                </c:pt>
                <c:pt idx="100">
                  <c:v>88395</c:v>
                </c:pt>
                <c:pt idx="101">
                  <c:v>82087</c:v>
                </c:pt>
                <c:pt idx="102">
                  <c:v>79078</c:v>
                </c:pt>
                <c:pt idx="103">
                  <c:v>76605</c:v>
                </c:pt>
                <c:pt idx="104">
                  <c:v>80656</c:v>
                </c:pt>
                <c:pt idx="105">
                  <c:v>92105</c:v>
                </c:pt>
                <c:pt idx="106">
                  <c:v>90951</c:v>
                </c:pt>
                <c:pt idx="107">
                  <c:v>92990</c:v>
                </c:pt>
                <c:pt idx="108">
                  <c:v>85284</c:v>
                </c:pt>
                <c:pt idx="109">
                  <c:v>77864</c:v>
                </c:pt>
                <c:pt idx="110">
                  <c:v>76393</c:v>
                </c:pt>
                <c:pt idx="111">
                  <c:v>83246</c:v>
                </c:pt>
                <c:pt idx="112">
                  <c:v>84778</c:v>
                </c:pt>
                <c:pt idx="113">
                  <c:v>97758</c:v>
                </c:pt>
                <c:pt idx="114">
                  <c:v>97277</c:v>
                </c:pt>
                <c:pt idx="115">
                  <c:v>93132</c:v>
                </c:pt>
                <c:pt idx="116">
                  <c:v>80197</c:v>
                </c:pt>
                <c:pt idx="117">
                  <c:v>88228</c:v>
                </c:pt>
                <c:pt idx="118">
                  <c:v>95703</c:v>
                </c:pt>
                <c:pt idx="119">
                  <c:v>99370</c:v>
                </c:pt>
                <c:pt idx="120">
                  <c:v>106440</c:v>
                </c:pt>
                <c:pt idx="121">
                  <c:v>108067</c:v>
                </c:pt>
                <c:pt idx="122">
                  <c:v>100386</c:v>
                </c:pt>
                <c:pt idx="123">
                  <c:v>96297</c:v>
                </c:pt>
                <c:pt idx="124">
                  <c:v>86946</c:v>
                </c:pt>
                <c:pt idx="125">
                  <c:v>94762</c:v>
                </c:pt>
                <c:pt idx="126">
                  <c:v>102783</c:v>
                </c:pt>
                <c:pt idx="127">
                  <c:v>118022</c:v>
                </c:pt>
                <c:pt idx="128">
                  <c:v>121575</c:v>
                </c:pt>
                <c:pt idx="129">
                  <c:v>128902</c:v>
                </c:pt>
                <c:pt idx="130">
                  <c:v>107918</c:v>
                </c:pt>
                <c:pt idx="131">
                  <c:v>96303</c:v>
                </c:pt>
                <c:pt idx="132">
                  <c:v>112491</c:v>
                </c:pt>
                <c:pt idx="133">
                  <c:v>131202</c:v>
                </c:pt>
                <c:pt idx="134">
                  <c:v>123573</c:v>
                </c:pt>
                <c:pt idx="135">
                  <c:v>137967</c:v>
                </c:pt>
                <c:pt idx="136">
                  <c:v>126883</c:v>
                </c:pt>
                <c:pt idx="137">
                  <c:v>113453</c:v>
                </c:pt>
                <c:pt idx="138">
                  <c:v>103777</c:v>
                </c:pt>
                <c:pt idx="139">
                  <c:v>123328</c:v>
                </c:pt>
                <c:pt idx="140">
                  <c:v>133810</c:v>
                </c:pt>
                <c:pt idx="141">
                  <c:v>138391</c:v>
                </c:pt>
                <c:pt idx="142">
                  <c:v>118078</c:v>
                </c:pt>
                <c:pt idx="143">
                  <c:v>134150</c:v>
                </c:pt>
                <c:pt idx="144">
                  <c:v>145474</c:v>
                </c:pt>
                <c:pt idx="145">
                  <c:v>122035</c:v>
                </c:pt>
                <c:pt idx="146">
                  <c:v>139479</c:v>
                </c:pt>
                <c:pt idx="147">
                  <c:v>176010</c:v>
                </c:pt>
                <c:pt idx="148">
                  <c:v>139026</c:v>
                </c:pt>
                <c:pt idx="149">
                  <c:v>181347</c:v>
                </c:pt>
                <c:pt idx="150">
                  <c:v>159491</c:v>
                </c:pt>
                <c:pt idx="151">
                  <c:v>131421</c:v>
                </c:pt>
                <c:pt idx="152">
                  <c:v>138036</c:v>
                </c:pt>
                <c:pt idx="153">
                  <c:v>165386</c:v>
                </c:pt>
                <c:pt idx="154">
                  <c:v>167415</c:v>
                </c:pt>
                <c:pt idx="155">
                  <c:v>178479</c:v>
                </c:pt>
                <c:pt idx="156">
                  <c:v>191743</c:v>
                </c:pt>
                <c:pt idx="157">
                  <c:v>177963</c:v>
                </c:pt>
                <c:pt idx="158">
                  <c:v>165534</c:v>
                </c:pt>
                <c:pt idx="159">
                  <c:v>156261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2E-42F0-8CFC-94EF1600EA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9043696"/>
        <c:axId val="1009044336"/>
      </c:barChart>
      <c:lineChart>
        <c:grouping val="standard"/>
        <c:varyColors val="0"/>
        <c:ser>
          <c:idx val="1"/>
          <c:order val="1"/>
          <c:tx>
            <c:v>Promedio semanal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59"/>
              <c:layout>
                <c:manualLayout>
                  <c:x val="-6.2454572904157308E-3"/>
                  <c:y val="-5.6680929879664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E3-4FDF-86CE-0B1046A517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rgbClr val="FF87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contagios'!$E$1:$GN$1</c:f>
              <c:numCache>
                <c:formatCode>m/d/yyyy</c:formatCode>
                <c:ptCount val="192"/>
                <c:pt idx="0">
                  <c:v>43852</c:v>
                </c:pt>
                <c:pt idx="1">
                  <c:v>43853</c:v>
                </c:pt>
                <c:pt idx="2">
                  <c:v>43854</c:v>
                </c:pt>
                <c:pt idx="3">
                  <c:v>43855</c:v>
                </c:pt>
                <c:pt idx="4">
                  <c:v>43856</c:v>
                </c:pt>
                <c:pt idx="5">
                  <c:v>43857</c:v>
                </c:pt>
                <c:pt idx="6">
                  <c:v>43858</c:v>
                </c:pt>
                <c:pt idx="7">
                  <c:v>43859</c:v>
                </c:pt>
                <c:pt idx="8">
                  <c:v>43860</c:v>
                </c:pt>
                <c:pt idx="9">
                  <c:v>43861</c:v>
                </c:pt>
                <c:pt idx="10">
                  <c:v>43862</c:v>
                </c:pt>
                <c:pt idx="11">
                  <c:v>43863</c:v>
                </c:pt>
                <c:pt idx="12">
                  <c:v>43864</c:v>
                </c:pt>
                <c:pt idx="13">
                  <c:v>43865</c:v>
                </c:pt>
                <c:pt idx="14">
                  <c:v>43866</c:v>
                </c:pt>
                <c:pt idx="15">
                  <c:v>43867</c:v>
                </c:pt>
                <c:pt idx="16">
                  <c:v>43868</c:v>
                </c:pt>
                <c:pt idx="17">
                  <c:v>43869</c:v>
                </c:pt>
                <c:pt idx="18">
                  <c:v>43870</c:v>
                </c:pt>
                <c:pt idx="19">
                  <c:v>43871</c:v>
                </c:pt>
                <c:pt idx="20">
                  <c:v>43872</c:v>
                </c:pt>
                <c:pt idx="21">
                  <c:v>43873</c:v>
                </c:pt>
                <c:pt idx="22">
                  <c:v>43874</c:v>
                </c:pt>
                <c:pt idx="23">
                  <c:v>43875</c:v>
                </c:pt>
                <c:pt idx="24">
                  <c:v>43876</c:v>
                </c:pt>
                <c:pt idx="25">
                  <c:v>43877</c:v>
                </c:pt>
                <c:pt idx="26">
                  <c:v>43878</c:v>
                </c:pt>
                <c:pt idx="27">
                  <c:v>43879</c:v>
                </c:pt>
                <c:pt idx="28">
                  <c:v>43880</c:v>
                </c:pt>
                <c:pt idx="29">
                  <c:v>43881</c:v>
                </c:pt>
                <c:pt idx="30">
                  <c:v>43882</c:v>
                </c:pt>
                <c:pt idx="31">
                  <c:v>43883</c:v>
                </c:pt>
                <c:pt idx="32">
                  <c:v>43884</c:v>
                </c:pt>
                <c:pt idx="33">
                  <c:v>43885</c:v>
                </c:pt>
                <c:pt idx="34">
                  <c:v>43886</c:v>
                </c:pt>
                <c:pt idx="35">
                  <c:v>43887</c:v>
                </c:pt>
                <c:pt idx="36">
                  <c:v>43888</c:v>
                </c:pt>
                <c:pt idx="37">
                  <c:v>43889</c:v>
                </c:pt>
                <c:pt idx="38">
                  <c:v>43890</c:v>
                </c:pt>
                <c:pt idx="39">
                  <c:v>43891</c:v>
                </c:pt>
                <c:pt idx="40">
                  <c:v>43892</c:v>
                </c:pt>
                <c:pt idx="41">
                  <c:v>43893</c:v>
                </c:pt>
                <c:pt idx="42">
                  <c:v>43894</c:v>
                </c:pt>
                <c:pt idx="43">
                  <c:v>43895</c:v>
                </c:pt>
                <c:pt idx="44">
                  <c:v>43896</c:v>
                </c:pt>
                <c:pt idx="45">
                  <c:v>43897</c:v>
                </c:pt>
                <c:pt idx="46">
                  <c:v>43898</c:v>
                </c:pt>
                <c:pt idx="47">
                  <c:v>43899</c:v>
                </c:pt>
                <c:pt idx="48">
                  <c:v>43900</c:v>
                </c:pt>
                <c:pt idx="49">
                  <c:v>43901</c:v>
                </c:pt>
                <c:pt idx="50">
                  <c:v>43902</c:v>
                </c:pt>
                <c:pt idx="51">
                  <c:v>43903</c:v>
                </c:pt>
                <c:pt idx="52">
                  <c:v>43904</c:v>
                </c:pt>
                <c:pt idx="53">
                  <c:v>43905</c:v>
                </c:pt>
                <c:pt idx="54">
                  <c:v>43906</c:v>
                </c:pt>
                <c:pt idx="55">
                  <c:v>43907</c:v>
                </c:pt>
                <c:pt idx="56">
                  <c:v>43908</c:v>
                </c:pt>
                <c:pt idx="57">
                  <c:v>43909</c:v>
                </c:pt>
                <c:pt idx="58">
                  <c:v>43910</c:v>
                </c:pt>
                <c:pt idx="59">
                  <c:v>43911</c:v>
                </c:pt>
                <c:pt idx="60">
                  <c:v>43912</c:v>
                </c:pt>
                <c:pt idx="61">
                  <c:v>43913</c:v>
                </c:pt>
                <c:pt idx="62">
                  <c:v>43914</c:v>
                </c:pt>
                <c:pt idx="63">
                  <c:v>43915</c:v>
                </c:pt>
                <c:pt idx="64">
                  <c:v>43916</c:v>
                </c:pt>
                <c:pt idx="65">
                  <c:v>43917</c:v>
                </c:pt>
                <c:pt idx="66">
                  <c:v>43918</c:v>
                </c:pt>
                <c:pt idx="67">
                  <c:v>43919</c:v>
                </c:pt>
                <c:pt idx="68">
                  <c:v>43920</c:v>
                </c:pt>
                <c:pt idx="69">
                  <c:v>43921</c:v>
                </c:pt>
                <c:pt idx="70">
                  <c:v>43922</c:v>
                </c:pt>
                <c:pt idx="71">
                  <c:v>43923</c:v>
                </c:pt>
                <c:pt idx="72">
                  <c:v>43924</c:v>
                </c:pt>
                <c:pt idx="73">
                  <c:v>43925</c:v>
                </c:pt>
                <c:pt idx="74">
                  <c:v>43926</c:v>
                </c:pt>
                <c:pt idx="75">
                  <c:v>43927</c:v>
                </c:pt>
                <c:pt idx="76">
                  <c:v>43928</c:v>
                </c:pt>
                <c:pt idx="77">
                  <c:v>43929</c:v>
                </c:pt>
                <c:pt idx="78">
                  <c:v>43930</c:v>
                </c:pt>
                <c:pt idx="79">
                  <c:v>43931</c:v>
                </c:pt>
                <c:pt idx="80">
                  <c:v>43932</c:v>
                </c:pt>
                <c:pt idx="81">
                  <c:v>43933</c:v>
                </c:pt>
                <c:pt idx="82">
                  <c:v>43934</c:v>
                </c:pt>
                <c:pt idx="83">
                  <c:v>43935</c:v>
                </c:pt>
                <c:pt idx="84">
                  <c:v>43936</c:v>
                </c:pt>
                <c:pt idx="85">
                  <c:v>43937</c:v>
                </c:pt>
                <c:pt idx="86">
                  <c:v>43938</c:v>
                </c:pt>
                <c:pt idx="87">
                  <c:v>43939</c:v>
                </c:pt>
                <c:pt idx="88">
                  <c:v>43940</c:v>
                </c:pt>
                <c:pt idx="89">
                  <c:v>43941</c:v>
                </c:pt>
                <c:pt idx="90">
                  <c:v>43942</c:v>
                </c:pt>
                <c:pt idx="91">
                  <c:v>43943</c:v>
                </c:pt>
                <c:pt idx="92">
                  <c:v>43944</c:v>
                </c:pt>
                <c:pt idx="93">
                  <c:v>43945</c:v>
                </c:pt>
                <c:pt idx="94">
                  <c:v>43946</c:v>
                </c:pt>
                <c:pt idx="95">
                  <c:v>43947</c:v>
                </c:pt>
                <c:pt idx="96">
                  <c:v>43948</c:v>
                </c:pt>
                <c:pt idx="97">
                  <c:v>43949</c:v>
                </c:pt>
                <c:pt idx="98">
                  <c:v>43950</c:v>
                </c:pt>
                <c:pt idx="99">
                  <c:v>43951</c:v>
                </c:pt>
                <c:pt idx="100">
                  <c:v>43952</c:v>
                </c:pt>
                <c:pt idx="101">
                  <c:v>43953</c:v>
                </c:pt>
                <c:pt idx="102">
                  <c:v>43954</c:v>
                </c:pt>
                <c:pt idx="103">
                  <c:v>43955</c:v>
                </c:pt>
                <c:pt idx="104">
                  <c:v>43956</c:v>
                </c:pt>
                <c:pt idx="105">
                  <c:v>43957</c:v>
                </c:pt>
                <c:pt idx="106">
                  <c:v>43958</c:v>
                </c:pt>
                <c:pt idx="107">
                  <c:v>43959</c:v>
                </c:pt>
                <c:pt idx="108">
                  <c:v>43960</c:v>
                </c:pt>
                <c:pt idx="109">
                  <c:v>43961</c:v>
                </c:pt>
                <c:pt idx="110">
                  <c:v>43962</c:v>
                </c:pt>
                <c:pt idx="111">
                  <c:v>43963</c:v>
                </c:pt>
                <c:pt idx="112">
                  <c:v>43964</c:v>
                </c:pt>
                <c:pt idx="113">
                  <c:v>43965</c:v>
                </c:pt>
                <c:pt idx="114">
                  <c:v>43966</c:v>
                </c:pt>
                <c:pt idx="115">
                  <c:v>43967</c:v>
                </c:pt>
                <c:pt idx="116">
                  <c:v>43968</c:v>
                </c:pt>
                <c:pt idx="117">
                  <c:v>43969</c:v>
                </c:pt>
                <c:pt idx="118">
                  <c:v>43970</c:v>
                </c:pt>
                <c:pt idx="119">
                  <c:v>43971</c:v>
                </c:pt>
                <c:pt idx="120">
                  <c:v>43972</c:v>
                </c:pt>
                <c:pt idx="121">
                  <c:v>43973</c:v>
                </c:pt>
                <c:pt idx="122">
                  <c:v>43974</c:v>
                </c:pt>
                <c:pt idx="123">
                  <c:v>43975</c:v>
                </c:pt>
                <c:pt idx="124">
                  <c:v>43976</c:v>
                </c:pt>
                <c:pt idx="125">
                  <c:v>43977</c:v>
                </c:pt>
                <c:pt idx="126">
                  <c:v>43978</c:v>
                </c:pt>
                <c:pt idx="127">
                  <c:v>43979</c:v>
                </c:pt>
                <c:pt idx="128">
                  <c:v>43980</c:v>
                </c:pt>
                <c:pt idx="129">
                  <c:v>43981</c:v>
                </c:pt>
                <c:pt idx="130">
                  <c:v>43982</c:v>
                </c:pt>
                <c:pt idx="131">
                  <c:v>43983</c:v>
                </c:pt>
                <c:pt idx="132">
                  <c:v>43984</c:v>
                </c:pt>
                <c:pt idx="133">
                  <c:v>43985</c:v>
                </c:pt>
                <c:pt idx="134">
                  <c:v>43986</c:v>
                </c:pt>
                <c:pt idx="135">
                  <c:v>43987</c:v>
                </c:pt>
                <c:pt idx="136">
                  <c:v>43988</c:v>
                </c:pt>
                <c:pt idx="137">
                  <c:v>43989</c:v>
                </c:pt>
                <c:pt idx="138">
                  <c:v>43990</c:v>
                </c:pt>
                <c:pt idx="139">
                  <c:v>43991</c:v>
                </c:pt>
                <c:pt idx="140">
                  <c:v>43992</c:v>
                </c:pt>
                <c:pt idx="141">
                  <c:v>43993</c:v>
                </c:pt>
                <c:pt idx="142">
                  <c:v>43994</c:v>
                </c:pt>
                <c:pt idx="143">
                  <c:v>43995</c:v>
                </c:pt>
                <c:pt idx="144">
                  <c:v>43996</c:v>
                </c:pt>
                <c:pt idx="145">
                  <c:v>43997</c:v>
                </c:pt>
                <c:pt idx="146">
                  <c:v>43998</c:v>
                </c:pt>
                <c:pt idx="147">
                  <c:v>43999</c:v>
                </c:pt>
                <c:pt idx="148">
                  <c:v>44000</c:v>
                </c:pt>
                <c:pt idx="149">
                  <c:v>44001</c:v>
                </c:pt>
                <c:pt idx="150">
                  <c:v>44002</c:v>
                </c:pt>
                <c:pt idx="151">
                  <c:v>44003</c:v>
                </c:pt>
                <c:pt idx="152">
                  <c:v>44004</c:v>
                </c:pt>
                <c:pt idx="153">
                  <c:v>44005</c:v>
                </c:pt>
                <c:pt idx="154">
                  <c:v>44006</c:v>
                </c:pt>
                <c:pt idx="155">
                  <c:v>44007</c:v>
                </c:pt>
                <c:pt idx="156">
                  <c:v>44008</c:v>
                </c:pt>
                <c:pt idx="157">
                  <c:v>44009</c:v>
                </c:pt>
                <c:pt idx="158">
                  <c:v>44010</c:v>
                </c:pt>
                <c:pt idx="159">
                  <c:v>44011</c:v>
                </c:pt>
                <c:pt idx="160">
                  <c:v>44012</c:v>
                </c:pt>
                <c:pt idx="161">
                  <c:v>44013</c:v>
                </c:pt>
                <c:pt idx="162">
                  <c:v>44014</c:v>
                </c:pt>
                <c:pt idx="163">
                  <c:v>44015</c:v>
                </c:pt>
                <c:pt idx="164">
                  <c:v>44016</c:v>
                </c:pt>
                <c:pt idx="165">
                  <c:v>44017</c:v>
                </c:pt>
                <c:pt idx="166">
                  <c:v>44018</c:v>
                </c:pt>
                <c:pt idx="167">
                  <c:v>44019</c:v>
                </c:pt>
                <c:pt idx="168">
                  <c:v>44020</c:v>
                </c:pt>
                <c:pt idx="169">
                  <c:v>44021</c:v>
                </c:pt>
                <c:pt idx="170">
                  <c:v>44022</c:v>
                </c:pt>
                <c:pt idx="171">
                  <c:v>44023</c:v>
                </c:pt>
                <c:pt idx="172">
                  <c:v>44024</c:v>
                </c:pt>
                <c:pt idx="173">
                  <c:v>44025</c:v>
                </c:pt>
                <c:pt idx="174">
                  <c:v>44026</c:v>
                </c:pt>
                <c:pt idx="175">
                  <c:v>44027</c:v>
                </c:pt>
                <c:pt idx="176">
                  <c:v>44028</c:v>
                </c:pt>
                <c:pt idx="177">
                  <c:v>44029</c:v>
                </c:pt>
                <c:pt idx="178">
                  <c:v>44030</c:v>
                </c:pt>
                <c:pt idx="179">
                  <c:v>44031</c:v>
                </c:pt>
                <c:pt idx="180">
                  <c:v>44032</c:v>
                </c:pt>
                <c:pt idx="181">
                  <c:v>44033</c:v>
                </c:pt>
                <c:pt idx="182">
                  <c:v>44034</c:v>
                </c:pt>
                <c:pt idx="183">
                  <c:v>44035</c:v>
                </c:pt>
                <c:pt idx="184">
                  <c:v>44036</c:v>
                </c:pt>
                <c:pt idx="185">
                  <c:v>44037</c:v>
                </c:pt>
                <c:pt idx="186">
                  <c:v>44038</c:v>
                </c:pt>
                <c:pt idx="187">
                  <c:v>44039</c:v>
                </c:pt>
                <c:pt idx="188">
                  <c:v>44040</c:v>
                </c:pt>
                <c:pt idx="189">
                  <c:v>44041</c:v>
                </c:pt>
                <c:pt idx="190">
                  <c:v>44042</c:v>
                </c:pt>
                <c:pt idx="191">
                  <c:v>44043</c:v>
                </c:pt>
              </c:numCache>
            </c:numRef>
          </c:cat>
          <c:val>
            <c:numRef>
              <c:f>'Data contagios'!$E$272:$GN$272</c:f>
              <c:numCache>
                <c:formatCode>General</c:formatCode>
                <c:ptCount val="192"/>
                <c:pt idx="6" formatCode="#,##0">
                  <c:v>796.85714285714289</c:v>
                </c:pt>
                <c:pt idx="7" formatCode="#,##0">
                  <c:v>801.57142857142856</c:v>
                </c:pt>
                <c:pt idx="8" formatCode="#,##0">
                  <c:v>1082.8571428571429</c:v>
                </c:pt>
                <c:pt idx="9" formatCode="#,##0">
                  <c:v>1283.7142857142858</c:v>
                </c:pt>
                <c:pt idx="10" formatCode="#,##0">
                  <c:v>1514.8571428571429</c:v>
                </c:pt>
                <c:pt idx="11" formatCode="#,##0">
                  <c:v>2095.5714285714284</c:v>
                </c:pt>
                <c:pt idx="12" formatCode="#,##0">
                  <c:v>2422</c:v>
                </c:pt>
                <c:pt idx="13" formatCode="#,##0">
                  <c:v>2616.2857142857142</c:v>
                </c:pt>
                <c:pt idx="14" formatCode="#,##0">
                  <c:v>3067</c:v>
                </c:pt>
                <c:pt idx="15" formatCode="#,##0">
                  <c:v>3222.8571428571427</c:v>
                </c:pt>
                <c:pt idx="16" formatCode="#,##0">
                  <c:v>3494.8571428571427</c:v>
                </c:pt>
                <c:pt idx="17" formatCode="#,##0">
                  <c:v>3583.1428571428573</c:v>
                </c:pt>
                <c:pt idx="18" formatCode="#,##0">
                  <c:v>3337.5714285714284</c:v>
                </c:pt>
                <c:pt idx="19" formatCode="#,##0">
                  <c:v>3268.7142857142858</c:v>
                </c:pt>
                <c:pt idx="20" formatCode="#,##0">
                  <c:v>2987.1428571428573</c:v>
                </c:pt>
                <c:pt idx="21" formatCode="#,##0">
                  <c:v>2512.2857142857142</c:v>
                </c:pt>
                <c:pt idx="22" formatCode="#,##0">
                  <c:v>4224.8571428571431</c:v>
                </c:pt>
                <c:pt idx="23" formatCode="#,##0">
                  <c:v>4642</c:v>
                </c:pt>
                <c:pt idx="24" formatCode="#,##0">
                  <c:v>4558.5714285714284</c:v>
                </c:pt>
                <c:pt idx="25" formatCode="#,##0">
                  <c:v>4439.1428571428569</c:v>
                </c:pt>
                <c:pt idx="26" formatCode="#,##0">
                  <c:v>4356.5714285714284</c:v>
                </c:pt>
                <c:pt idx="27" formatCode="#,##0">
                  <c:v>4333.4285714285716</c:v>
                </c:pt>
                <c:pt idx="28" formatCode="#,##0">
                  <c:v>4345.4285714285716</c:v>
                </c:pt>
                <c:pt idx="29" formatCode="#,##0">
                  <c:v>2261.2857142857142</c:v>
                </c:pt>
                <c:pt idx="30" formatCode="#,##0">
                  <c:v>1419.1428571428571</c:v>
                </c:pt>
                <c:pt idx="31" formatCode="#,##0">
                  <c:v>1363.1428571428571</c:v>
                </c:pt>
                <c:pt idx="32" formatCode="#,##0">
                  <c:v>1104.8571428571429</c:v>
                </c:pt>
                <c:pt idx="33" formatCode="#,##0">
                  <c:v>895.28571428571433</c:v>
                </c:pt>
                <c:pt idx="34" formatCode="#,##0">
                  <c:v>748</c:v>
                </c:pt>
                <c:pt idx="35" formatCode="#,##0">
                  <c:v>815.28571428571433</c:v>
                </c:pt>
                <c:pt idx="36" formatCode="#,##0">
                  <c:v>929.57142857142856</c:v>
                </c:pt>
                <c:pt idx="37" formatCode="#,##0">
                  <c:v>1035.8571428571429</c:v>
                </c:pt>
                <c:pt idx="38" formatCode="#,##0">
                  <c:v>1056.4285714285713</c:v>
                </c:pt>
                <c:pt idx="39" formatCode="#,##0">
                  <c:v>1338.1428571428571</c:v>
                </c:pt>
                <c:pt idx="40" formatCode="#,##0">
                  <c:v>1533.8571428571429</c:v>
                </c:pt>
                <c:pt idx="41" formatCode="#,##0">
                  <c:v>1774.7142857142858</c:v>
                </c:pt>
                <c:pt idx="42" formatCode="#,##0">
                  <c:v>1961.2857142857142</c:v>
                </c:pt>
                <c:pt idx="43" formatCode="#,##0">
                  <c:v>2162.8571428571427</c:v>
                </c:pt>
                <c:pt idx="44" formatCode="#,##0">
                  <c:v>2527.2857142857142</c:v>
                </c:pt>
                <c:pt idx="45" formatCode="#,##0">
                  <c:v>2830.7142857142858</c:v>
                </c:pt>
                <c:pt idx="46" formatCode="#,##0">
                  <c:v>3061.2857142857142</c:v>
                </c:pt>
                <c:pt idx="47" formatCode="#,##0">
                  <c:v>3324.8571428571427</c:v>
                </c:pt>
                <c:pt idx="48" formatCode="#,##0">
                  <c:v>3654.2857142857142</c:v>
                </c:pt>
                <c:pt idx="49" formatCode="#,##0">
                  <c:v>4375.5714285714284</c:v>
                </c:pt>
                <c:pt idx="50" formatCode="#,##0">
                  <c:v>4723.4285714285716</c:v>
                </c:pt>
                <c:pt idx="51" formatCode="#,##0">
                  <c:v>6205</c:v>
                </c:pt>
                <c:pt idx="52" formatCode="#,##0">
                  <c:v>7212.8571428571431</c:v>
                </c:pt>
                <c:pt idx="53" formatCode="#,##0">
                  <c:v>8179.2857142857147</c:v>
                </c:pt>
                <c:pt idx="54" formatCode="#,##0">
                  <c:v>9699.1428571428569</c:v>
                </c:pt>
                <c:pt idx="55" formatCode="#,##0">
                  <c:v>11216.428571428571</c:v>
                </c:pt>
                <c:pt idx="56" formatCode="#,##0">
                  <c:v>12916.714285714286</c:v>
                </c:pt>
                <c:pt idx="57" formatCode="#,##0">
                  <c:v>16017.285714285714</c:v>
                </c:pt>
                <c:pt idx="58" formatCode="#,##0">
                  <c:v>18204.714285714286</c:v>
                </c:pt>
                <c:pt idx="59" formatCode="#,##0">
                  <c:v>21212.428571428572</c:v>
                </c:pt>
                <c:pt idx="60" formatCode="#,##0">
                  <c:v>24356</c:v>
                </c:pt>
                <c:pt idx="61" formatCode="#,##0">
                  <c:v>28118</c:v>
                </c:pt>
                <c:pt idx="62" formatCode="#,##0">
                  <c:v>31647.142857142859</c:v>
                </c:pt>
                <c:pt idx="63" formatCode="#,##0">
                  <c:v>35980.285714285717</c:v>
                </c:pt>
                <c:pt idx="64" formatCode="#,##0">
                  <c:v>40988.857142857145</c:v>
                </c:pt>
                <c:pt idx="65" formatCode="#,##0">
                  <c:v>45905</c:v>
                </c:pt>
                <c:pt idx="66" formatCode="#,##0">
                  <c:v>50935</c:v>
                </c:pt>
                <c:pt idx="67" formatCode="#,##0">
                  <c:v>54704.142857142855</c:v>
                </c:pt>
                <c:pt idx="68" formatCode="#,##0">
                  <c:v>57859.857142857145</c:v>
                </c:pt>
                <c:pt idx="69" formatCode="#,##0">
                  <c:v>62794.428571428572</c:v>
                </c:pt>
                <c:pt idx="70" formatCode="#,##0">
                  <c:v>66502.857142857145</c:v>
                </c:pt>
                <c:pt idx="71" formatCode="#,##0">
                  <c:v>69188.71428571429</c:v>
                </c:pt>
                <c:pt idx="72" formatCode="#,##0">
                  <c:v>71821.71428571429</c:v>
                </c:pt>
                <c:pt idx="73" formatCode="#,##0">
                  <c:v>73661.857142857145</c:v>
                </c:pt>
                <c:pt idx="74" formatCode="#,##0">
                  <c:v>75734.71428571429</c:v>
                </c:pt>
                <c:pt idx="75" formatCode="#,##0">
                  <c:v>76960.571428571435</c:v>
                </c:pt>
                <c:pt idx="76" formatCode="#,##0">
                  <c:v>76983.142857142855</c:v>
                </c:pt>
                <c:pt idx="77" formatCode="#,##0">
                  <c:v>78179.571428571435</c:v>
                </c:pt>
                <c:pt idx="78" formatCode="#,##0">
                  <c:v>78908.28571428571</c:v>
                </c:pt>
                <c:pt idx="79" formatCode="#,##0">
                  <c:v>80301.857142857145</c:v>
                </c:pt>
                <c:pt idx="80" formatCode="#,##0">
                  <c:v>79997.28571428571</c:v>
                </c:pt>
                <c:pt idx="81" formatCode="#,##0">
                  <c:v>83586</c:v>
                </c:pt>
                <c:pt idx="82" formatCode="#,##0">
                  <c:v>83386.571428571435</c:v>
                </c:pt>
                <c:pt idx="83" formatCode="#,##0">
                  <c:v>82769</c:v>
                </c:pt>
                <c:pt idx="84" formatCode="#,##0">
                  <c:v>82248.428571428565</c:v>
                </c:pt>
                <c:pt idx="85" formatCode="#,##0">
                  <c:v>83684.428571428565</c:v>
                </c:pt>
                <c:pt idx="86" formatCode="#,##0">
                  <c:v>83215.142857142855</c:v>
                </c:pt>
                <c:pt idx="87" formatCode="#,##0">
                  <c:v>82559.28571428571</c:v>
                </c:pt>
                <c:pt idx="88" formatCode="#,##0">
                  <c:v>80211.71428571429</c:v>
                </c:pt>
                <c:pt idx="89" formatCode="#,##0">
                  <c:v>80747.857142857145</c:v>
                </c:pt>
                <c:pt idx="90" formatCode="#,##0">
                  <c:v>81325.428571428565</c:v>
                </c:pt>
                <c:pt idx="91" formatCode="#,##0">
                  <c:v>80687.571428571435</c:v>
                </c:pt>
                <c:pt idx="92" formatCode="#,##0">
                  <c:v>79666.428571428565</c:v>
                </c:pt>
                <c:pt idx="93" formatCode="#,##0">
                  <c:v>79437.857142857145</c:v>
                </c:pt>
                <c:pt idx="94" formatCode="#,##0">
                  <c:v>81124.571428571435</c:v>
                </c:pt>
                <c:pt idx="95" formatCode="#,##0">
                  <c:v>79919</c:v>
                </c:pt>
                <c:pt idx="96" formatCode="#,##0">
                  <c:v>79207.28571428571</c:v>
                </c:pt>
                <c:pt idx="97" formatCode="#,##0">
                  <c:v>79092.857142857145</c:v>
                </c:pt>
                <c:pt idx="98" formatCode="#,##0">
                  <c:v>79043.428571428565</c:v>
                </c:pt>
                <c:pt idx="99" formatCode="#,##0">
                  <c:v>78466.428571428565</c:v>
                </c:pt>
                <c:pt idx="100" formatCode="#,##0">
                  <c:v>78620.857142857145</c:v>
                </c:pt>
                <c:pt idx="101" formatCode="#,##0">
                  <c:v>78161.142857142855</c:v>
                </c:pt>
                <c:pt idx="102" formatCode="#,##0">
                  <c:v>78903</c:v>
                </c:pt>
                <c:pt idx="103" formatCode="#,##0">
                  <c:v>80017.857142857145</c:v>
                </c:pt>
                <c:pt idx="104" formatCode="#,##0">
                  <c:v>80999.71428571429</c:v>
                </c:pt>
                <c:pt idx="105" formatCode="#,##0">
                  <c:v>83380.142857142855</c:v>
                </c:pt>
                <c:pt idx="106" formatCode="#,##0">
                  <c:v>84268.142857142855</c:v>
                </c:pt>
                <c:pt idx="107" formatCode="#,##0">
                  <c:v>84924.571428571435</c:v>
                </c:pt>
                <c:pt idx="108" formatCode="#,##0">
                  <c:v>85381.28571428571</c:v>
                </c:pt>
                <c:pt idx="109" formatCode="#,##0">
                  <c:v>85207.857142857145</c:v>
                </c:pt>
                <c:pt idx="110" formatCode="#,##0">
                  <c:v>85177.571428571435</c:v>
                </c:pt>
                <c:pt idx="111" formatCode="#,##0">
                  <c:v>85547.571428571435</c:v>
                </c:pt>
                <c:pt idx="112" formatCode="#,##0">
                  <c:v>84500.857142857145</c:v>
                </c:pt>
                <c:pt idx="113" formatCode="#,##0">
                  <c:v>85473.28571428571</c:v>
                </c:pt>
                <c:pt idx="114" formatCode="#,##0">
                  <c:v>86085.71428571429</c:v>
                </c:pt>
                <c:pt idx="115" formatCode="#,##0">
                  <c:v>87206.857142857145</c:v>
                </c:pt>
                <c:pt idx="116" formatCode="#,##0">
                  <c:v>87540.142857142855</c:v>
                </c:pt>
                <c:pt idx="117" formatCode="#,##0">
                  <c:v>89230.857142857145</c:v>
                </c:pt>
                <c:pt idx="118" formatCode="#,##0">
                  <c:v>91010.428571428565</c:v>
                </c:pt>
                <c:pt idx="119" formatCode="#,##0">
                  <c:v>93095</c:v>
                </c:pt>
                <c:pt idx="120" formatCode="#,##0">
                  <c:v>94335.28571428571</c:v>
                </c:pt>
                <c:pt idx="121" formatCode="#,##0">
                  <c:v>95876.71428571429</c:v>
                </c:pt>
                <c:pt idx="122" formatCode="#,##0">
                  <c:v>96913</c:v>
                </c:pt>
                <c:pt idx="123" formatCode="#,##0">
                  <c:v>99213</c:v>
                </c:pt>
                <c:pt idx="124" formatCode="#,##0">
                  <c:v>99029.857142857145</c:v>
                </c:pt>
                <c:pt idx="125" formatCode="#,##0">
                  <c:v>98895.428571428565</c:v>
                </c:pt>
                <c:pt idx="126" formatCode="#,##0">
                  <c:v>99383</c:v>
                </c:pt>
                <c:pt idx="127" formatCode="#,##0">
                  <c:v>101037.57142857143</c:v>
                </c:pt>
                <c:pt idx="128" formatCode="#,##0">
                  <c:v>102967.28571428571</c:v>
                </c:pt>
                <c:pt idx="129" formatCode="#,##0">
                  <c:v>107041</c:v>
                </c:pt>
                <c:pt idx="130" formatCode="#,##0">
                  <c:v>108701.14285714286</c:v>
                </c:pt>
                <c:pt idx="131" formatCode="#,##0">
                  <c:v>110037.85714285714</c:v>
                </c:pt>
                <c:pt idx="132" formatCode="#,##0">
                  <c:v>112570.57142857143</c:v>
                </c:pt>
                <c:pt idx="133" formatCode="#,##0">
                  <c:v>116630.42857142857</c:v>
                </c:pt>
                <c:pt idx="134" formatCode="#,##0">
                  <c:v>117423.42857142857</c:v>
                </c:pt>
                <c:pt idx="135" formatCode="#,##0">
                  <c:v>119765.14285714286</c:v>
                </c:pt>
                <c:pt idx="136" formatCode="#,##0">
                  <c:v>119476.71428571429</c:v>
                </c:pt>
                <c:pt idx="137" formatCode="#,##0">
                  <c:v>120267.42857142857</c:v>
                </c:pt>
                <c:pt idx="138" formatCode="#,##0">
                  <c:v>121335.14285714286</c:v>
                </c:pt>
                <c:pt idx="139" formatCode="#,##0">
                  <c:v>122883.28571428571</c:v>
                </c:pt>
                <c:pt idx="140" formatCode="#,##0">
                  <c:v>123255.85714285714</c:v>
                </c:pt>
                <c:pt idx="141" formatCode="#,##0">
                  <c:v>125372.71428571429</c:v>
                </c:pt>
                <c:pt idx="142" formatCode="#,##0">
                  <c:v>122531.42857142857</c:v>
                </c:pt>
                <c:pt idx="143" formatCode="#,##0">
                  <c:v>123569.57142857143</c:v>
                </c:pt>
                <c:pt idx="144" formatCode="#,##0">
                  <c:v>128144</c:v>
                </c:pt>
                <c:pt idx="145" formatCode="#,##0">
                  <c:v>130752.28571428571</c:v>
                </c:pt>
                <c:pt idx="146" formatCode="#,##0">
                  <c:v>133059.57142857142</c:v>
                </c:pt>
                <c:pt idx="147" formatCode="#,##0">
                  <c:v>139088.14285714287</c:v>
                </c:pt>
                <c:pt idx="148" formatCode="#,##0">
                  <c:v>139178.85714285713</c:v>
                </c:pt>
                <c:pt idx="149" formatCode="#,##0">
                  <c:v>148217.28571428571</c:v>
                </c:pt>
                <c:pt idx="150" formatCode="#,##0">
                  <c:v>151837.42857142858</c:v>
                </c:pt>
                <c:pt idx="151" formatCode="#,##0">
                  <c:v>149829.85714285713</c:v>
                </c:pt>
                <c:pt idx="152" formatCode="#,##0">
                  <c:v>152115.71428571429</c:v>
                </c:pt>
                <c:pt idx="153" formatCode="#,##0">
                  <c:v>155816.71428571429</c:v>
                </c:pt>
                <c:pt idx="154" formatCode="#,##0">
                  <c:v>154588.85714285713</c:v>
                </c:pt>
                <c:pt idx="155" formatCode="#,##0">
                  <c:v>160225</c:v>
                </c:pt>
                <c:pt idx="156" formatCode="#,##0">
                  <c:v>161710.14285714287</c:v>
                </c:pt>
                <c:pt idx="157" formatCode="#,##0">
                  <c:v>164349</c:v>
                </c:pt>
                <c:pt idx="158" formatCode="#,##0">
                  <c:v>169222.28571428571</c:v>
                </c:pt>
                <c:pt idx="159" formatCode="#,##0">
                  <c:v>171825.85714285713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2E-42F0-8CFC-94EF1600EA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9043696"/>
        <c:axId val="1009044336"/>
      </c:lineChart>
      <c:dateAx>
        <c:axId val="1009043696"/>
        <c:scaling>
          <c:orientation val="minMax"/>
          <c:max val="44011"/>
          <c:min val="4383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009044336"/>
        <c:crosses val="autoZero"/>
        <c:auto val="1"/>
        <c:lblOffset val="100"/>
        <c:baseTimeUnit val="days"/>
        <c:majorUnit val="1"/>
        <c:majorTimeUnit val="months"/>
      </c:dateAx>
      <c:valAx>
        <c:axId val="1009044336"/>
        <c:scaling>
          <c:orientation val="minMax"/>
          <c:max val="180000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009043696"/>
        <c:crosses val="autoZero"/>
        <c:crossBetween val="between"/>
        <c:majorUnit val="5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904934790984618E-2"/>
          <c:y val="2.0330278489646633E-2"/>
          <c:w val="0.87401575689490785"/>
          <c:h val="0.90999071233246975"/>
        </c:manualLayout>
      </c:layout>
      <c:lineChart>
        <c:grouping val="standard"/>
        <c:varyColors val="0"/>
        <c:ser>
          <c:idx val="0"/>
          <c:order val="0"/>
          <c:tx>
            <c:strRef>
              <c:f>'Data muertes'!$B$272</c:f>
              <c:strCache>
                <c:ptCount val="1"/>
                <c:pt idx="0">
                  <c:v>TOTAL/
PROM. 14 dìas contagios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E4E-4D9C-832F-CE2B132E9850}"/>
                </c:ext>
              </c:extLst>
            </c:dLbl>
            <c:dLbl>
              <c:idx val="3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E4E-4D9C-832F-CE2B132E9850}"/>
                </c:ext>
              </c:extLst>
            </c:dLbl>
            <c:dLbl>
              <c:idx val="68"/>
              <c:layout>
                <c:manualLayout>
                  <c:x val="-8.3940154267032774E-2"/>
                  <c:y val="-3.71940303732733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E4E-4D9C-832F-CE2B132E9850}"/>
                </c:ext>
              </c:extLst>
            </c:dLbl>
            <c:dLbl>
              <c:idx val="7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E4E-4D9C-832F-CE2B132E9850}"/>
                </c:ext>
              </c:extLst>
            </c:dLbl>
            <c:dLbl>
              <c:idx val="9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4E-4D9C-832F-CE2B132E9850}"/>
                </c:ext>
              </c:extLst>
            </c:dLbl>
            <c:dLbl>
              <c:idx val="12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4E-4D9C-832F-CE2B132E9850}"/>
                </c:ext>
              </c:extLst>
            </c:dLbl>
            <c:dLbl>
              <c:idx val="15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46-4BF1-B3B4-A615715DE7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rgbClr val="00B050"/>
                    </a:solidFill>
                    <a:effectLst>
                      <a:glow rad="101600">
                        <a:schemeClr val="bg1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muertes'!$E$1:$GN$1</c:f>
              <c:numCache>
                <c:formatCode>m/d/yyyy</c:formatCode>
                <c:ptCount val="192"/>
                <c:pt idx="0">
                  <c:v>43852</c:v>
                </c:pt>
                <c:pt idx="1">
                  <c:v>43853</c:v>
                </c:pt>
                <c:pt idx="2">
                  <c:v>43854</c:v>
                </c:pt>
                <c:pt idx="3">
                  <c:v>43855</c:v>
                </c:pt>
                <c:pt idx="4">
                  <c:v>43856</c:v>
                </c:pt>
                <c:pt idx="5">
                  <c:v>43857</c:v>
                </c:pt>
                <c:pt idx="6">
                  <c:v>43858</c:v>
                </c:pt>
                <c:pt idx="7">
                  <c:v>43859</c:v>
                </c:pt>
                <c:pt idx="8">
                  <c:v>43860</c:v>
                </c:pt>
                <c:pt idx="9">
                  <c:v>43861</c:v>
                </c:pt>
                <c:pt idx="10">
                  <c:v>43862</c:v>
                </c:pt>
                <c:pt idx="11">
                  <c:v>43863</c:v>
                </c:pt>
                <c:pt idx="12">
                  <c:v>43864</c:v>
                </c:pt>
                <c:pt idx="13">
                  <c:v>43865</c:v>
                </c:pt>
                <c:pt idx="14">
                  <c:v>43866</c:v>
                </c:pt>
                <c:pt idx="15">
                  <c:v>43867</c:v>
                </c:pt>
                <c:pt idx="16">
                  <c:v>43868</c:v>
                </c:pt>
                <c:pt idx="17">
                  <c:v>43869</c:v>
                </c:pt>
                <c:pt idx="18">
                  <c:v>43870</c:v>
                </c:pt>
                <c:pt idx="19">
                  <c:v>43871</c:v>
                </c:pt>
                <c:pt idx="20">
                  <c:v>43872</c:v>
                </c:pt>
                <c:pt idx="21">
                  <c:v>43873</c:v>
                </c:pt>
                <c:pt idx="22">
                  <c:v>43874</c:v>
                </c:pt>
                <c:pt idx="23">
                  <c:v>43875</c:v>
                </c:pt>
                <c:pt idx="24">
                  <c:v>43876</c:v>
                </c:pt>
                <c:pt idx="25">
                  <c:v>43877</c:v>
                </c:pt>
                <c:pt idx="26">
                  <c:v>43878</c:v>
                </c:pt>
                <c:pt idx="27">
                  <c:v>43879</c:v>
                </c:pt>
                <c:pt idx="28">
                  <c:v>43880</c:v>
                </c:pt>
                <c:pt idx="29">
                  <c:v>43881</c:v>
                </c:pt>
                <c:pt idx="30">
                  <c:v>43882</c:v>
                </c:pt>
                <c:pt idx="31">
                  <c:v>43883</c:v>
                </c:pt>
                <c:pt idx="32">
                  <c:v>43884</c:v>
                </c:pt>
                <c:pt idx="33">
                  <c:v>43885</c:v>
                </c:pt>
                <c:pt idx="34">
                  <c:v>43886</c:v>
                </c:pt>
                <c:pt idx="35">
                  <c:v>43887</c:v>
                </c:pt>
                <c:pt idx="36">
                  <c:v>43888</c:v>
                </c:pt>
                <c:pt idx="37">
                  <c:v>43889</c:v>
                </c:pt>
                <c:pt idx="38">
                  <c:v>43890</c:v>
                </c:pt>
                <c:pt idx="39">
                  <c:v>43891</c:v>
                </c:pt>
                <c:pt idx="40">
                  <c:v>43892</c:v>
                </c:pt>
                <c:pt idx="41">
                  <c:v>43893</c:v>
                </c:pt>
                <c:pt idx="42">
                  <c:v>43894</c:v>
                </c:pt>
                <c:pt idx="43">
                  <c:v>43895</c:v>
                </c:pt>
                <c:pt idx="44">
                  <c:v>43896</c:v>
                </c:pt>
                <c:pt idx="45">
                  <c:v>43897</c:v>
                </c:pt>
                <c:pt idx="46">
                  <c:v>43898</c:v>
                </c:pt>
                <c:pt idx="47">
                  <c:v>43899</c:v>
                </c:pt>
                <c:pt idx="48">
                  <c:v>43900</c:v>
                </c:pt>
                <c:pt idx="49">
                  <c:v>43901</c:v>
                </c:pt>
                <c:pt idx="50">
                  <c:v>43902</c:v>
                </c:pt>
                <c:pt idx="51">
                  <c:v>43903</c:v>
                </c:pt>
                <c:pt idx="52">
                  <c:v>43904</c:v>
                </c:pt>
                <c:pt idx="53">
                  <c:v>43905</c:v>
                </c:pt>
                <c:pt idx="54">
                  <c:v>43906</c:v>
                </c:pt>
                <c:pt idx="55">
                  <c:v>43907</c:v>
                </c:pt>
                <c:pt idx="56">
                  <c:v>43908</c:v>
                </c:pt>
                <c:pt idx="57">
                  <c:v>43909</c:v>
                </c:pt>
                <c:pt idx="58">
                  <c:v>43910</c:v>
                </c:pt>
                <c:pt idx="59">
                  <c:v>43911</c:v>
                </c:pt>
                <c:pt idx="60">
                  <c:v>43912</c:v>
                </c:pt>
                <c:pt idx="61">
                  <c:v>43913</c:v>
                </c:pt>
                <c:pt idx="62">
                  <c:v>43914</c:v>
                </c:pt>
                <c:pt idx="63">
                  <c:v>43915</c:v>
                </c:pt>
                <c:pt idx="64">
                  <c:v>43916</c:v>
                </c:pt>
                <c:pt idx="65">
                  <c:v>43917</c:v>
                </c:pt>
                <c:pt idx="66">
                  <c:v>43918</c:v>
                </c:pt>
                <c:pt idx="67">
                  <c:v>43919</c:v>
                </c:pt>
                <c:pt idx="68">
                  <c:v>43920</c:v>
                </c:pt>
                <c:pt idx="69">
                  <c:v>43921</c:v>
                </c:pt>
                <c:pt idx="70">
                  <c:v>43922</c:v>
                </c:pt>
                <c:pt idx="71">
                  <c:v>43923</c:v>
                </c:pt>
                <c:pt idx="72">
                  <c:v>43924</c:v>
                </c:pt>
                <c:pt idx="73">
                  <c:v>43925</c:v>
                </c:pt>
                <c:pt idx="74">
                  <c:v>43926</c:v>
                </c:pt>
                <c:pt idx="75">
                  <c:v>43927</c:v>
                </c:pt>
                <c:pt idx="76">
                  <c:v>43928</c:v>
                </c:pt>
                <c:pt idx="77">
                  <c:v>43929</c:v>
                </c:pt>
                <c:pt idx="78">
                  <c:v>43930</c:v>
                </c:pt>
                <c:pt idx="79">
                  <c:v>43931</c:v>
                </c:pt>
                <c:pt idx="80">
                  <c:v>43932</c:v>
                </c:pt>
                <c:pt idx="81">
                  <c:v>43933</c:v>
                </c:pt>
                <c:pt idx="82">
                  <c:v>43934</c:v>
                </c:pt>
                <c:pt idx="83">
                  <c:v>43935</c:v>
                </c:pt>
                <c:pt idx="84">
                  <c:v>43936</c:v>
                </c:pt>
                <c:pt idx="85">
                  <c:v>43937</c:v>
                </c:pt>
                <c:pt idx="86">
                  <c:v>43938</c:v>
                </c:pt>
                <c:pt idx="87">
                  <c:v>43939</c:v>
                </c:pt>
                <c:pt idx="88">
                  <c:v>43940</c:v>
                </c:pt>
                <c:pt idx="89">
                  <c:v>43941</c:v>
                </c:pt>
                <c:pt idx="90">
                  <c:v>43942</c:v>
                </c:pt>
                <c:pt idx="91">
                  <c:v>43943</c:v>
                </c:pt>
                <c:pt idx="92">
                  <c:v>43944</c:v>
                </c:pt>
                <c:pt idx="93">
                  <c:v>43945</c:v>
                </c:pt>
                <c:pt idx="94">
                  <c:v>43946</c:v>
                </c:pt>
                <c:pt idx="95">
                  <c:v>43947</c:v>
                </c:pt>
                <c:pt idx="96">
                  <c:v>43948</c:v>
                </c:pt>
                <c:pt idx="97">
                  <c:v>43949</c:v>
                </c:pt>
                <c:pt idx="98">
                  <c:v>43950</c:v>
                </c:pt>
                <c:pt idx="99">
                  <c:v>43951</c:v>
                </c:pt>
                <c:pt idx="100">
                  <c:v>43952</c:v>
                </c:pt>
                <c:pt idx="101">
                  <c:v>43953</c:v>
                </c:pt>
                <c:pt idx="102">
                  <c:v>43954</c:v>
                </c:pt>
                <c:pt idx="103">
                  <c:v>43955</c:v>
                </c:pt>
                <c:pt idx="104">
                  <c:v>43956</c:v>
                </c:pt>
                <c:pt idx="105">
                  <c:v>43957</c:v>
                </c:pt>
                <c:pt idx="106">
                  <c:v>43958</c:v>
                </c:pt>
                <c:pt idx="107">
                  <c:v>43959</c:v>
                </c:pt>
                <c:pt idx="108">
                  <c:v>43960</c:v>
                </c:pt>
                <c:pt idx="109">
                  <c:v>43961</c:v>
                </c:pt>
                <c:pt idx="110">
                  <c:v>43962</c:v>
                </c:pt>
                <c:pt idx="111">
                  <c:v>43963</c:v>
                </c:pt>
                <c:pt idx="112">
                  <c:v>43964</c:v>
                </c:pt>
                <c:pt idx="113">
                  <c:v>43965</c:v>
                </c:pt>
                <c:pt idx="114">
                  <c:v>43966</c:v>
                </c:pt>
                <c:pt idx="115">
                  <c:v>43967</c:v>
                </c:pt>
                <c:pt idx="116">
                  <c:v>43968</c:v>
                </c:pt>
                <c:pt idx="117">
                  <c:v>43969</c:v>
                </c:pt>
                <c:pt idx="118">
                  <c:v>43970</c:v>
                </c:pt>
                <c:pt idx="119">
                  <c:v>43971</c:v>
                </c:pt>
                <c:pt idx="120">
                  <c:v>43972</c:v>
                </c:pt>
                <c:pt idx="121">
                  <c:v>43973</c:v>
                </c:pt>
                <c:pt idx="122">
                  <c:v>43974</c:v>
                </c:pt>
                <c:pt idx="123">
                  <c:v>43975</c:v>
                </c:pt>
                <c:pt idx="124">
                  <c:v>43976</c:v>
                </c:pt>
                <c:pt idx="125">
                  <c:v>43977</c:v>
                </c:pt>
                <c:pt idx="126">
                  <c:v>43978</c:v>
                </c:pt>
                <c:pt idx="127">
                  <c:v>43979</c:v>
                </c:pt>
                <c:pt idx="128">
                  <c:v>43980</c:v>
                </c:pt>
                <c:pt idx="129">
                  <c:v>43981</c:v>
                </c:pt>
                <c:pt idx="130">
                  <c:v>43982</c:v>
                </c:pt>
                <c:pt idx="131">
                  <c:v>43983</c:v>
                </c:pt>
                <c:pt idx="132">
                  <c:v>43984</c:v>
                </c:pt>
                <c:pt idx="133">
                  <c:v>43985</c:v>
                </c:pt>
                <c:pt idx="134">
                  <c:v>43986</c:v>
                </c:pt>
                <c:pt idx="135">
                  <c:v>43987</c:v>
                </c:pt>
                <c:pt idx="136">
                  <c:v>43988</c:v>
                </c:pt>
                <c:pt idx="137">
                  <c:v>43989</c:v>
                </c:pt>
                <c:pt idx="138">
                  <c:v>43990</c:v>
                </c:pt>
                <c:pt idx="139">
                  <c:v>43991</c:v>
                </c:pt>
                <c:pt idx="140">
                  <c:v>43992</c:v>
                </c:pt>
                <c:pt idx="141">
                  <c:v>43993</c:v>
                </c:pt>
                <c:pt idx="142">
                  <c:v>43994</c:v>
                </c:pt>
                <c:pt idx="143">
                  <c:v>43995</c:v>
                </c:pt>
                <c:pt idx="144">
                  <c:v>43996</c:v>
                </c:pt>
                <c:pt idx="145">
                  <c:v>43997</c:v>
                </c:pt>
                <c:pt idx="146">
                  <c:v>43998</c:v>
                </c:pt>
                <c:pt idx="147">
                  <c:v>43999</c:v>
                </c:pt>
                <c:pt idx="148">
                  <c:v>44000</c:v>
                </c:pt>
                <c:pt idx="149">
                  <c:v>44001</c:v>
                </c:pt>
                <c:pt idx="150">
                  <c:v>44002</c:v>
                </c:pt>
                <c:pt idx="151">
                  <c:v>44003</c:v>
                </c:pt>
                <c:pt idx="152">
                  <c:v>44004</c:v>
                </c:pt>
                <c:pt idx="153">
                  <c:v>44005</c:v>
                </c:pt>
                <c:pt idx="154">
                  <c:v>44006</c:v>
                </c:pt>
                <c:pt idx="155">
                  <c:v>44007</c:v>
                </c:pt>
                <c:pt idx="156">
                  <c:v>44008</c:v>
                </c:pt>
                <c:pt idx="157">
                  <c:v>44009</c:v>
                </c:pt>
                <c:pt idx="158">
                  <c:v>44010</c:v>
                </c:pt>
                <c:pt idx="159">
                  <c:v>44011</c:v>
                </c:pt>
                <c:pt idx="160">
                  <c:v>44012</c:v>
                </c:pt>
                <c:pt idx="161">
                  <c:v>44013</c:v>
                </c:pt>
                <c:pt idx="162">
                  <c:v>44014</c:v>
                </c:pt>
                <c:pt idx="163">
                  <c:v>44015</c:v>
                </c:pt>
                <c:pt idx="164">
                  <c:v>44016</c:v>
                </c:pt>
                <c:pt idx="165">
                  <c:v>44017</c:v>
                </c:pt>
                <c:pt idx="166">
                  <c:v>44018</c:v>
                </c:pt>
                <c:pt idx="167">
                  <c:v>44019</c:v>
                </c:pt>
                <c:pt idx="168">
                  <c:v>44020</c:v>
                </c:pt>
                <c:pt idx="169">
                  <c:v>44021</c:v>
                </c:pt>
                <c:pt idx="170">
                  <c:v>44022</c:v>
                </c:pt>
                <c:pt idx="171">
                  <c:v>44023</c:v>
                </c:pt>
                <c:pt idx="172">
                  <c:v>44024</c:v>
                </c:pt>
                <c:pt idx="173">
                  <c:v>44025</c:v>
                </c:pt>
                <c:pt idx="174">
                  <c:v>44026</c:v>
                </c:pt>
                <c:pt idx="175">
                  <c:v>44027</c:v>
                </c:pt>
                <c:pt idx="176">
                  <c:v>44028</c:v>
                </c:pt>
                <c:pt idx="177">
                  <c:v>44029</c:v>
                </c:pt>
                <c:pt idx="178">
                  <c:v>44030</c:v>
                </c:pt>
                <c:pt idx="179">
                  <c:v>44031</c:v>
                </c:pt>
                <c:pt idx="180">
                  <c:v>44032</c:v>
                </c:pt>
                <c:pt idx="181">
                  <c:v>44033</c:v>
                </c:pt>
                <c:pt idx="182">
                  <c:v>44034</c:v>
                </c:pt>
                <c:pt idx="183">
                  <c:v>44035</c:v>
                </c:pt>
                <c:pt idx="184">
                  <c:v>44036</c:v>
                </c:pt>
                <c:pt idx="185">
                  <c:v>44037</c:v>
                </c:pt>
                <c:pt idx="186">
                  <c:v>44038</c:v>
                </c:pt>
                <c:pt idx="187">
                  <c:v>44039</c:v>
                </c:pt>
                <c:pt idx="188">
                  <c:v>44040</c:v>
                </c:pt>
                <c:pt idx="189">
                  <c:v>44041</c:v>
                </c:pt>
                <c:pt idx="190">
                  <c:v>44042</c:v>
                </c:pt>
                <c:pt idx="191">
                  <c:v>44043</c:v>
                </c:pt>
              </c:numCache>
            </c:numRef>
          </c:cat>
          <c:val>
            <c:numRef>
              <c:f>'Data muertes'!$E$272:$GN$272</c:f>
              <c:numCache>
                <c:formatCode>General</c:formatCode>
                <c:ptCount val="192"/>
                <c:pt idx="13" formatCode="#,##0.0">
                  <c:v>6.1980347694633409</c:v>
                </c:pt>
                <c:pt idx="14" formatCode="#,##0.0">
                  <c:v>5.7129626949903045</c:v>
                </c:pt>
                <c:pt idx="15" formatCode="#,##0.0">
                  <c:v>5.2722866375213844</c:v>
                </c:pt>
                <c:pt idx="16" formatCode="#,##0.0">
                  <c:v>4.988057601014857</c:v>
                </c:pt>
                <c:pt idx="17" formatCode="#,##0.0">
                  <c:v>4.7513979653708818</c:v>
                </c:pt>
                <c:pt idx="18" formatCode="#,##0.0">
                  <c:v>4.6036585365853657</c:v>
                </c:pt>
                <c:pt idx="19" formatCode="#,##0.0">
                  <c:v>4.4971540010464395</c:v>
                </c:pt>
                <c:pt idx="20" formatCode="#,##0.0">
                  <c:v>4.3945072889257402</c:v>
                </c:pt>
                <c:pt idx="21" formatCode="#,##0.0">
                  <c:v>3.9762825365695038</c:v>
                </c:pt>
                <c:pt idx="22" formatCode="#,##0.0">
                  <c:v>4.3058272464600424</c:v>
                </c:pt>
                <c:pt idx="23" formatCode="#,##0.0">
                  <c:v>4.2412765601938229</c:v>
                </c:pt>
                <c:pt idx="24" formatCode="#,##0.0">
                  <c:v>4.1670984317102544</c:v>
                </c:pt>
                <c:pt idx="25" formatCode="#,##0.0">
                  <c:v>4.0348120588450804</c:v>
                </c:pt>
                <c:pt idx="26" formatCode="#,##0.0">
                  <c:v>3.9177148061815763</c:v>
                </c:pt>
                <c:pt idx="27" formatCode="#,##0.0">
                  <c:v>3.909145547430632</c:v>
                </c:pt>
                <c:pt idx="28" formatCode="#,##0.0">
                  <c:v>3.8743837867445681</c:v>
                </c:pt>
                <c:pt idx="29" formatCode="#,##0.0">
                  <c:v>3.8732650153967763</c:v>
                </c:pt>
                <c:pt idx="30" formatCode="#,##0.0">
                  <c:v>3.6875256695736423</c:v>
                </c:pt>
                <c:pt idx="31" formatCode="#,##0.0">
                  <c:v>3.8403549750408175</c:v>
                </c:pt>
                <c:pt idx="32" formatCode="#,##0.0">
                  <c:v>3.6974085194641826</c:v>
                </c:pt>
                <c:pt idx="33" formatCode="#,##0.0">
                  <c:v>3.7880518796172229</c:v>
                </c:pt>
                <c:pt idx="34" formatCode="#,##0.0">
                  <c:v>3.7640835421622629</c:v>
                </c:pt>
                <c:pt idx="35" formatCode="#,##0.0">
                  <c:v>3.7169483451528715</c:v>
                </c:pt>
                <c:pt idx="36" formatCode="#,##0.0">
                  <c:v>3.696846569982124</c:v>
                </c:pt>
                <c:pt idx="37" formatCode="#,##0.0">
                  <c:v>3.7131643348570909</c:v>
                </c:pt>
                <c:pt idx="38" formatCode="#,##0.0">
                  <c:v>3.7438158479778356</c:v>
                </c:pt>
                <c:pt idx="39" formatCode="#,##0.0">
                  <c:v>3.755434743680655</c:v>
                </c:pt>
                <c:pt idx="40" formatCode="#,##0.0">
                  <c:v>3.8090047376646106</c:v>
                </c:pt>
                <c:pt idx="41" formatCode="#,##0.0">
                  <c:v>3.841775136316151</c:v>
                </c:pt>
                <c:pt idx="42" formatCode="#,##0.0">
                  <c:v>3.8903933177738095</c:v>
                </c:pt>
                <c:pt idx="43" formatCode="#,##0.0">
                  <c:v>3.9289505414066679</c:v>
                </c:pt>
                <c:pt idx="44" formatCode="#,##0.0">
                  <c:v>3.977246594873749</c:v>
                </c:pt>
                <c:pt idx="45" formatCode="#,##0.0">
                  <c:v>4.0016516895273568</c:v>
                </c:pt>
                <c:pt idx="46" formatCode="#,##0.0">
                  <c:v>4.1717427809423464</c:v>
                </c:pt>
                <c:pt idx="47" formatCode="#,##0.0">
                  <c:v>4.2622402532695274</c:v>
                </c:pt>
                <c:pt idx="48" formatCode="#,##0.0">
                  <c:v>4.4287753896568409</c:v>
                </c:pt>
                <c:pt idx="49" formatCode="#,##0.0">
                  <c:v>4.6366474754194469</c:v>
                </c:pt>
                <c:pt idx="50" formatCode="#,##0.0">
                  <c:v>4.7750316284740979</c:v>
                </c:pt>
                <c:pt idx="51" formatCode="#,##0.0">
                  <c:v>5.0450148006639646</c:v>
                </c:pt>
                <c:pt idx="52" formatCode="#,##0.0">
                  <c:v>5.1934697939473997</c:v>
                </c:pt>
                <c:pt idx="53" formatCode="#,##0.0">
                  <c:v>5.4887888246368934</c:v>
                </c:pt>
                <c:pt idx="54" formatCode="#,##0.0">
                  <c:v>5.7481132005046396</c:v>
                </c:pt>
                <c:pt idx="55" formatCode="#,##0.0">
                  <c:v>6.0353198203665492</c:v>
                </c:pt>
                <c:pt idx="56" formatCode="#,##0.0">
                  <c:v>6.3009831270702161</c:v>
                </c:pt>
                <c:pt idx="57" formatCode="#,##0.0">
                  <c:v>6.6010123275910644</c:v>
                </c:pt>
                <c:pt idx="58" formatCode="#,##0.0">
                  <c:v>7.0146124982750209</c:v>
                </c:pt>
                <c:pt idx="59" formatCode="#,##0.0">
                  <c:v>7.4117952363221971</c:v>
                </c:pt>
                <c:pt idx="60" formatCode="#,##0.0">
                  <c:v>7.666684260003934</c:v>
                </c:pt>
                <c:pt idx="61" formatCode="#,##0.0">
                  <c:v>7.8871475841764793</c:v>
                </c:pt>
                <c:pt idx="62" formatCode="#,##0.0">
                  <c:v>8.132434813098099</c:v>
                </c:pt>
                <c:pt idx="63" formatCode="#,##0.0">
                  <c:v>8.435840806458792</c:v>
                </c:pt>
                <c:pt idx="64" formatCode="#,##0.0">
                  <c:v>8.6431245744557383</c:v>
                </c:pt>
                <c:pt idx="65" formatCode="#,##0.0">
                  <c:v>8.8728273330982788</c:v>
                </c:pt>
                <c:pt idx="66" formatCode="#,##0.0">
                  <c:v>9.0072819900644898</c:v>
                </c:pt>
                <c:pt idx="67" formatCode="#,##0.0">
                  <c:v>8.9817836201241175</c:v>
                </c:pt>
                <c:pt idx="68" formatCode="#,##0.0">
                  <c:v>9.0464350465800383</c:v>
                </c:pt>
                <c:pt idx="69" formatCode="#,##0.0">
                  <c:v>9.1620155202124263</c:v>
                </c:pt>
                <c:pt idx="70" formatCode="#,##0.0">
                  <c:v>9.3171184535221645</c:v>
                </c:pt>
                <c:pt idx="71" formatCode="#,##0.0">
                  <c:v>9.5115822285776996</c:v>
                </c:pt>
                <c:pt idx="72" formatCode="#,##0.0">
                  <c:v>9.5670022416238627</c:v>
                </c:pt>
                <c:pt idx="73" formatCode="#,##0.0">
                  <c:v>9.5480333821005647</c:v>
                </c:pt>
                <c:pt idx="74" formatCode="#,##0.0">
                  <c:v>9.3868323476728435</c:v>
                </c:pt>
                <c:pt idx="75" formatCode="#,##0.0">
                  <c:v>9.3270928600151439</c:v>
                </c:pt>
                <c:pt idx="76" formatCode="#,##0.0">
                  <c:v>9.4777885342296599</c:v>
                </c:pt>
                <c:pt idx="77" formatCode="#,##0.0">
                  <c:v>9.4605300940881687</c:v>
                </c:pt>
                <c:pt idx="78" formatCode="#,##0.0">
                  <c:v>9.5143070035981321</c:v>
                </c:pt>
                <c:pt idx="79" formatCode="#,##0.0">
                  <c:v>9.5142408903678319</c:v>
                </c:pt>
                <c:pt idx="80" formatCode="#,##0.0">
                  <c:v>9.4074225659382034</c:v>
                </c:pt>
                <c:pt idx="81" formatCode="#,##0.0">
                  <c:v>9.2679719225919417</c:v>
                </c:pt>
                <c:pt idx="82" formatCode="#,##0.0">
                  <c:v>9.1430301755371826</c:v>
                </c:pt>
                <c:pt idx="83" formatCode="#,##0.0">
                  <c:v>9.1140629254881151</c:v>
                </c:pt>
                <c:pt idx="84" formatCode="#,##0.0">
                  <c:v>9.1760125044343042</c:v>
                </c:pt>
                <c:pt idx="85" formatCode="#,##0.0">
                  <c:v>9.1640162101318765</c:v>
                </c:pt>
                <c:pt idx="86" formatCode="#,##0.0">
                  <c:v>9.2444329953753339</c:v>
                </c:pt>
                <c:pt idx="87" formatCode="#,##0.0">
                  <c:v>9.1832646550033612</c:v>
                </c:pt>
                <c:pt idx="88" formatCode="#,##0.0">
                  <c:v>9.0220940354897703</c:v>
                </c:pt>
                <c:pt idx="89" formatCode="#,##0.0">
                  <c:v>8.9183364188732721</c:v>
                </c:pt>
                <c:pt idx="90" formatCode="#,##0.0">
                  <c:v>8.9072089981069507</c:v>
                </c:pt>
                <c:pt idx="91" formatCode="#,##0.0">
                  <c:v>8.880589785137218</c:v>
                </c:pt>
                <c:pt idx="92" formatCode="#,##0.0">
                  <c:v>8.8573996162421764</c:v>
                </c:pt>
                <c:pt idx="93" formatCode="#,##0.0">
                  <c:v>8.8192541470322556</c:v>
                </c:pt>
                <c:pt idx="94" formatCode="#,##0.0">
                  <c:v>8.7755689085378386</c:v>
                </c:pt>
                <c:pt idx="95" formatCode="#,##0.0">
                  <c:v>8.639834671579063</c:v>
                </c:pt>
                <c:pt idx="96" formatCode="#,##0.0">
                  <c:v>8.5459954565834337</c:v>
                </c:pt>
                <c:pt idx="97" formatCode="#,##0.0">
                  <c:v>8.526709235965658</c:v>
                </c:pt>
                <c:pt idx="98" formatCode="#,##0.0">
                  <c:v>8.5294089642959499</c:v>
                </c:pt>
                <c:pt idx="99" formatCode="#,##0.0">
                  <c:v>8.4911545267567003</c:v>
                </c:pt>
                <c:pt idx="100" formatCode="#,##0.0">
                  <c:v>8.4396656046633041</c:v>
                </c:pt>
                <c:pt idx="101" formatCode="#,##0.0">
                  <c:v>8.3869018052904352</c:v>
                </c:pt>
                <c:pt idx="102" formatCode="#,##0.0">
                  <c:v>8.286691099616375</c:v>
                </c:pt>
                <c:pt idx="103" formatCode="#,##0.0">
                  <c:v>8.2050188203726453</c:v>
                </c:pt>
                <c:pt idx="104" formatCode="#,##0.0">
                  <c:v>8.1780826298032014</c:v>
                </c:pt>
                <c:pt idx="105" formatCode="#,##0.0">
                  <c:v>8.1762686804640037</c:v>
                </c:pt>
                <c:pt idx="106" formatCode="#,##0.0">
                  <c:v>8.1476949848416869</c:v>
                </c:pt>
                <c:pt idx="107" formatCode="#,##0.0">
                  <c:v>8.1087311117984751</c:v>
                </c:pt>
                <c:pt idx="108" formatCode="#,##0.0">
                  <c:v>8.0444864619495675</c:v>
                </c:pt>
                <c:pt idx="109" formatCode="#,##0.0">
                  <c:v>7.9551378192313313</c:v>
                </c:pt>
                <c:pt idx="110" formatCode="#,##0.0">
                  <c:v>7.8737868349191604</c:v>
                </c:pt>
                <c:pt idx="111" formatCode="#,##0.0">
                  <c:v>7.8486147231845536</c:v>
                </c:pt>
                <c:pt idx="112" formatCode="#,##0.0">
                  <c:v>7.8126358767901154</c:v>
                </c:pt>
                <c:pt idx="113" formatCode="#,##0.0">
                  <c:v>7.7777382211799431</c:v>
                </c:pt>
                <c:pt idx="114" formatCode="#,##0.0">
                  <c:v>7.7408564119292382</c:v>
                </c:pt>
                <c:pt idx="115" formatCode="#,##0.0">
                  <c:v>7.6786257566944824</c:v>
                </c:pt>
                <c:pt idx="116" formatCode="#,##0.0">
                  <c:v>7.6006139332094369</c:v>
                </c:pt>
                <c:pt idx="117" formatCode="#,##0.0">
                  <c:v>7.5222080837885352</c:v>
                </c:pt>
                <c:pt idx="118" formatCode="#,##0.0">
                  <c:v>7.4798508069084848</c:v>
                </c:pt>
                <c:pt idx="119" formatCode="#,##0.0">
                  <c:v>7.438517593408192</c:v>
                </c:pt>
                <c:pt idx="120" formatCode="#,##0.0">
                  <c:v>7.3967749993107317</c:v>
                </c:pt>
                <c:pt idx="121" formatCode="#,##0.0">
                  <c:v>7.3654999956073262</c:v>
                </c:pt>
                <c:pt idx="122" formatCode="#,##0.0">
                  <c:v>7.3057299268081284</c:v>
                </c:pt>
                <c:pt idx="123" formatCode="#,##0.0">
                  <c:v>7.222538096721447</c:v>
                </c:pt>
                <c:pt idx="124" formatCode="#,##0.0">
                  <c:v>7.1070587616067771</c:v>
                </c:pt>
                <c:pt idx="125" formatCode="#,##0.0">
                  <c:v>7.056208210344141</c:v>
                </c:pt>
                <c:pt idx="126" formatCode="#,##0.0">
                  <c:v>7.0244609204014123</c:v>
                </c:pt>
                <c:pt idx="127" formatCode="#,##0.0">
                  <c:v>6.9825025783920287</c:v>
                </c:pt>
                <c:pt idx="128" formatCode="#,##0.0">
                  <c:v>6.9397748269807744</c:v>
                </c:pt>
                <c:pt idx="129" formatCode="#,##0.0">
                  <c:v>6.8844945615118096</c:v>
                </c:pt>
                <c:pt idx="130" formatCode="#,##0.0">
                  <c:v>6.8062882833645988</c:v>
                </c:pt>
                <c:pt idx="131" formatCode="#,##0.0">
                  <c:v>6.7418973725452096</c:v>
                </c:pt>
                <c:pt idx="132" formatCode="#,##0.0">
                  <c:v>6.6990739259628649</c:v>
                </c:pt>
                <c:pt idx="133" formatCode="#,##0.0">
                  <c:v>6.6725009398997139</c:v>
                </c:pt>
                <c:pt idx="134" formatCode="#,##0.0">
                  <c:v>6.6366161399221539</c:v>
                </c:pt>
                <c:pt idx="135" formatCode="#,##0.0">
                  <c:v>6.5969923277852089</c:v>
                </c:pt>
                <c:pt idx="136" formatCode="#,##0.0">
                  <c:v>6.5377291747274429</c:v>
                </c:pt>
                <c:pt idx="137" formatCode="#,##0.0">
                  <c:v>6.4616689349700192</c:v>
                </c:pt>
                <c:pt idx="138" formatCode="#,##0.0">
                  <c:v>6.4029539253908947</c:v>
                </c:pt>
                <c:pt idx="139" formatCode="#,##0.0">
                  <c:v>6.3619180557637236</c:v>
                </c:pt>
                <c:pt idx="140" formatCode="#,##0.0">
                  <c:v>6.3312585139468442</c:v>
                </c:pt>
                <c:pt idx="141" formatCode="#,##0.0">
                  <c:v>6.2821588513076954</c:v>
                </c:pt>
                <c:pt idx="142" formatCode="#,##0.0">
                  <c:v>6.2283122133930435</c:v>
                </c:pt>
                <c:pt idx="143" formatCode="#,##0.0">
                  <c:v>6.1818930527767035</c:v>
                </c:pt>
                <c:pt idx="144" formatCode="#,##0.0">
                  <c:v>6.1250330177792982</c:v>
                </c:pt>
                <c:pt idx="145" formatCode="#,##0.0">
                  <c:v>6.0665444098033028</c:v>
                </c:pt>
                <c:pt idx="146" formatCode="#,##0.0">
                  <c:v>6.0532091152066245</c:v>
                </c:pt>
                <c:pt idx="147" formatCode="#,##0.0">
                  <c:v>6.0174747110386209</c:v>
                </c:pt>
                <c:pt idx="148" formatCode="#,##0.0">
                  <c:v>5.9787602899802765</c:v>
                </c:pt>
                <c:pt idx="149" formatCode="#,##0.0">
                  <c:v>5.9554091632616446</c:v>
                </c:pt>
                <c:pt idx="150" formatCode="#,##0.0">
                  <c:v>5.9052353856727429</c:v>
                </c:pt>
                <c:pt idx="151" formatCode="#,##0.0">
                  <c:v>5.8534381327479519</c:v>
                </c:pt>
                <c:pt idx="152" formatCode="#,##0.0">
                  <c:v>5.7958595479516539</c:v>
                </c:pt>
                <c:pt idx="153" formatCode="#,##0.0">
                  <c:v>5.7602138546218358</c:v>
                </c:pt>
                <c:pt idx="154" formatCode="#,##0.0">
                  <c:v>5.7212564871400247</c:v>
                </c:pt>
                <c:pt idx="155" formatCode="#,##0.0">
                  <c:v>5.6978411665291366</c:v>
                </c:pt>
                <c:pt idx="156" formatCode="#,##0.0">
                  <c:v>5.6525392035593844</c:v>
                </c:pt>
                <c:pt idx="157" formatCode="#,##0.0">
                  <c:v>5.6030232574730805</c:v>
                </c:pt>
                <c:pt idx="158" formatCode="#,##0.0">
                  <c:v>5.5395009627289653</c:v>
                </c:pt>
                <c:pt idx="159" formatCode="#,##0.0">
                  <c:v>5.4813764660494213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4E-4D9C-832F-CE2B132E98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09043696"/>
        <c:axId val="1009044336"/>
      </c:lineChart>
      <c:dateAx>
        <c:axId val="1009043696"/>
        <c:scaling>
          <c:orientation val="minMax"/>
          <c:max val="44011"/>
          <c:min val="4386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009044336"/>
        <c:crosses val="autoZero"/>
        <c:auto val="1"/>
        <c:lblOffset val="100"/>
        <c:baseTimeUnit val="days"/>
        <c:majorUnit val="1"/>
        <c:majorTimeUnit val="months"/>
      </c:dateAx>
      <c:valAx>
        <c:axId val="1009044336"/>
        <c:scaling>
          <c:orientation val="minMax"/>
          <c:max val="10"/>
          <c:min val="2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00904369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826246719160101E-2"/>
          <c:y val="4.4077006651873224E-2"/>
          <c:w val="0.75392545931758526"/>
          <c:h val="0.79057184576929795"/>
        </c:manualLayout>
      </c:layout>
      <c:lineChart>
        <c:grouping val="standard"/>
        <c:varyColors val="0"/>
        <c:ser>
          <c:idx val="0"/>
          <c:order val="0"/>
          <c:tx>
            <c:strRef>
              <c:f>'Fuente EOE'!$B$2:$B$3</c:f>
              <c:strCache>
                <c:ptCount val="2"/>
                <c:pt idx="0">
                  <c:v>Índice de Confianza Comercial (ICCO)</c:v>
                </c:pt>
              </c:strCache>
            </c:strRef>
          </c:tx>
          <c:spPr>
            <a:ln w="31750"/>
          </c:spPr>
          <c:marker>
            <c:symbol val="none"/>
          </c:marker>
          <c:dPt>
            <c:idx val="74"/>
            <c:bubble3D val="0"/>
            <c:spPr>
              <a:ln w="31750">
                <a:noFill/>
              </a:ln>
            </c:spPr>
            <c:extLst>
              <c:ext xmlns:c16="http://schemas.microsoft.com/office/drawing/2014/chart" uri="{C3380CC4-5D6E-409C-BE32-E72D297353CC}">
                <c16:uniqueId val="{00000006-5A85-4B46-BFAF-1615F6C1AF62}"/>
              </c:ext>
            </c:extLst>
          </c:dPt>
          <c:dLbls>
            <c:dLbl>
              <c:idx val="7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85-4B46-BFAF-1615F6C1AF62}"/>
                </c:ext>
              </c:extLst>
            </c:dLbl>
            <c:dLbl>
              <c:idx val="75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85-4B46-BFAF-1615F6C1AF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accent1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'Fuente EOE'!$A$4:$A$79</c:f>
              <c:numCache>
                <c:formatCode>mmm\-yy</c:formatCode>
                <c:ptCount val="76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</c:numCache>
            </c:numRef>
          </c:cat>
          <c:val>
            <c:numRef>
              <c:f>'Fuente EOE'!$B$4:$B$79</c:f>
              <c:numCache>
                <c:formatCode>#,##0.0</c:formatCode>
                <c:ptCount val="76"/>
                <c:pt idx="0">
                  <c:v>24</c:v>
                </c:pt>
                <c:pt idx="1">
                  <c:v>21.9</c:v>
                </c:pt>
                <c:pt idx="2">
                  <c:v>28.8</c:v>
                </c:pt>
                <c:pt idx="3">
                  <c:v>26.2</c:v>
                </c:pt>
                <c:pt idx="4">
                  <c:v>22.6</c:v>
                </c:pt>
                <c:pt idx="5">
                  <c:v>23.3</c:v>
                </c:pt>
                <c:pt idx="6">
                  <c:v>25</c:v>
                </c:pt>
                <c:pt idx="7">
                  <c:v>25.6</c:v>
                </c:pt>
                <c:pt idx="8">
                  <c:v>23.2</c:v>
                </c:pt>
                <c:pt idx="9">
                  <c:v>19.399999999999999</c:v>
                </c:pt>
                <c:pt idx="10">
                  <c:v>22</c:v>
                </c:pt>
                <c:pt idx="11">
                  <c:v>22.1</c:v>
                </c:pt>
                <c:pt idx="12">
                  <c:v>22.7</c:v>
                </c:pt>
                <c:pt idx="13">
                  <c:v>21.4</c:v>
                </c:pt>
                <c:pt idx="14">
                  <c:v>20.3</c:v>
                </c:pt>
                <c:pt idx="15">
                  <c:v>18.100000000000001</c:v>
                </c:pt>
                <c:pt idx="16">
                  <c:v>18.7</c:v>
                </c:pt>
                <c:pt idx="17">
                  <c:v>20.6</c:v>
                </c:pt>
                <c:pt idx="18">
                  <c:v>18.2</c:v>
                </c:pt>
                <c:pt idx="19">
                  <c:v>17.8</c:v>
                </c:pt>
                <c:pt idx="20">
                  <c:v>20.9</c:v>
                </c:pt>
                <c:pt idx="21">
                  <c:v>20.5</c:v>
                </c:pt>
                <c:pt idx="22">
                  <c:v>18.7</c:v>
                </c:pt>
                <c:pt idx="23">
                  <c:v>23.5</c:v>
                </c:pt>
                <c:pt idx="24">
                  <c:v>19.5</c:v>
                </c:pt>
                <c:pt idx="25">
                  <c:v>25.4</c:v>
                </c:pt>
                <c:pt idx="26">
                  <c:v>25.5</c:v>
                </c:pt>
                <c:pt idx="27">
                  <c:v>26</c:v>
                </c:pt>
                <c:pt idx="28">
                  <c:v>28.5</c:v>
                </c:pt>
                <c:pt idx="29">
                  <c:v>22.9</c:v>
                </c:pt>
                <c:pt idx="30">
                  <c:v>24.2</c:v>
                </c:pt>
                <c:pt idx="31">
                  <c:v>30.1</c:v>
                </c:pt>
                <c:pt idx="32">
                  <c:v>23.5</c:v>
                </c:pt>
                <c:pt idx="33">
                  <c:v>20.7</c:v>
                </c:pt>
                <c:pt idx="34">
                  <c:v>22.6</c:v>
                </c:pt>
                <c:pt idx="35">
                  <c:v>20.3</c:v>
                </c:pt>
                <c:pt idx="36">
                  <c:v>24.8</c:v>
                </c:pt>
                <c:pt idx="37">
                  <c:v>23.2</c:v>
                </c:pt>
                <c:pt idx="38">
                  <c:v>18.600000000000001</c:v>
                </c:pt>
                <c:pt idx="39">
                  <c:v>17.8</c:v>
                </c:pt>
                <c:pt idx="40">
                  <c:v>15.3</c:v>
                </c:pt>
                <c:pt idx="41">
                  <c:v>14.9</c:v>
                </c:pt>
                <c:pt idx="42">
                  <c:v>14.7</c:v>
                </c:pt>
                <c:pt idx="43">
                  <c:v>17.5</c:v>
                </c:pt>
                <c:pt idx="44">
                  <c:v>15.8</c:v>
                </c:pt>
                <c:pt idx="45">
                  <c:v>18.2</c:v>
                </c:pt>
                <c:pt idx="46">
                  <c:v>18.600000000000001</c:v>
                </c:pt>
                <c:pt idx="47">
                  <c:v>21.4</c:v>
                </c:pt>
                <c:pt idx="48">
                  <c:v>21.8</c:v>
                </c:pt>
                <c:pt idx="49">
                  <c:v>20.5</c:v>
                </c:pt>
                <c:pt idx="50">
                  <c:v>24.6</c:v>
                </c:pt>
                <c:pt idx="51">
                  <c:v>28.7</c:v>
                </c:pt>
                <c:pt idx="52">
                  <c:v>27</c:v>
                </c:pt>
                <c:pt idx="53">
                  <c:v>30.7</c:v>
                </c:pt>
                <c:pt idx="54">
                  <c:v>29.5</c:v>
                </c:pt>
                <c:pt idx="55">
                  <c:v>26.6</c:v>
                </c:pt>
                <c:pt idx="56">
                  <c:v>28.6</c:v>
                </c:pt>
                <c:pt idx="57">
                  <c:v>26.8</c:v>
                </c:pt>
                <c:pt idx="58">
                  <c:v>28</c:v>
                </c:pt>
                <c:pt idx="59">
                  <c:v>29.3</c:v>
                </c:pt>
                <c:pt idx="60">
                  <c:v>29.3</c:v>
                </c:pt>
                <c:pt idx="61">
                  <c:v>31.8</c:v>
                </c:pt>
                <c:pt idx="62">
                  <c:v>27.5</c:v>
                </c:pt>
                <c:pt idx="63">
                  <c:v>29.7</c:v>
                </c:pt>
                <c:pt idx="64">
                  <c:v>26.3</c:v>
                </c:pt>
                <c:pt idx="65">
                  <c:v>27.8</c:v>
                </c:pt>
                <c:pt idx="66">
                  <c:v>25.8</c:v>
                </c:pt>
                <c:pt idx="67">
                  <c:v>29.1</c:v>
                </c:pt>
                <c:pt idx="68">
                  <c:v>27.4</c:v>
                </c:pt>
                <c:pt idx="69">
                  <c:v>24.9</c:v>
                </c:pt>
                <c:pt idx="70">
                  <c:v>27</c:v>
                </c:pt>
                <c:pt idx="71">
                  <c:v>29.7</c:v>
                </c:pt>
                <c:pt idx="72">
                  <c:v>32.299999999999997</c:v>
                </c:pt>
                <c:pt idx="73">
                  <c:v>28.326064416932386</c:v>
                </c:pt>
                <c:pt idx="74">
                  <c:v>-30.8</c:v>
                </c:pt>
                <c:pt idx="75">
                  <c:v>-25.5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85-4B46-BFAF-1615F6C1AF62}"/>
            </c:ext>
          </c:extLst>
        </c:ser>
        <c:ser>
          <c:idx val="1"/>
          <c:order val="1"/>
          <c:tx>
            <c:strRef>
              <c:f>'Fuente EOE'!$G$2:$G$3</c:f>
              <c:strCache>
                <c:ptCount val="2"/>
                <c:pt idx="0">
                  <c:v>Índice de Confianza Industrial (ICI)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ymbol val="none"/>
          </c:marker>
          <c:dPt>
            <c:idx val="74"/>
            <c:bubble3D val="0"/>
            <c:spPr>
              <a:ln w="31750">
                <a:noFill/>
              </a:ln>
            </c:spPr>
            <c:extLst>
              <c:ext xmlns:c16="http://schemas.microsoft.com/office/drawing/2014/chart" uri="{C3380CC4-5D6E-409C-BE32-E72D297353CC}">
                <c16:uniqueId val="{00000007-5A85-4B46-BFAF-1615F6C1AF62}"/>
              </c:ext>
            </c:extLst>
          </c:dPt>
          <c:dLbls>
            <c:dLbl>
              <c:idx val="7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85-4B46-BFAF-1615F6C1AF62}"/>
                </c:ext>
              </c:extLst>
            </c:dLbl>
            <c:dLbl>
              <c:idx val="7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85-4B46-BFAF-1615F6C1AF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FF000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'Fuente EOE'!$A$4:$A$79</c:f>
              <c:numCache>
                <c:formatCode>mmm\-yy</c:formatCode>
                <c:ptCount val="76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</c:numCache>
            </c:numRef>
          </c:cat>
          <c:val>
            <c:numRef>
              <c:f>'Fuente EOE'!$G$4:$G$79</c:f>
              <c:numCache>
                <c:formatCode>#,##0.0</c:formatCode>
                <c:ptCount val="76"/>
                <c:pt idx="0">
                  <c:v>6.7</c:v>
                </c:pt>
                <c:pt idx="1">
                  <c:v>5.8</c:v>
                </c:pt>
                <c:pt idx="2">
                  <c:v>2.8</c:v>
                </c:pt>
                <c:pt idx="3">
                  <c:v>4.0999999999999996</c:v>
                </c:pt>
                <c:pt idx="4">
                  <c:v>2.9</c:v>
                </c:pt>
                <c:pt idx="5">
                  <c:v>0.7</c:v>
                </c:pt>
                <c:pt idx="6">
                  <c:v>9.3000000000000007</c:v>
                </c:pt>
                <c:pt idx="7">
                  <c:v>8.6</c:v>
                </c:pt>
                <c:pt idx="8">
                  <c:v>7.2</c:v>
                </c:pt>
                <c:pt idx="9">
                  <c:v>2.7</c:v>
                </c:pt>
                <c:pt idx="10">
                  <c:v>-4.0999999999999996</c:v>
                </c:pt>
                <c:pt idx="11">
                  <c:v>-2.1</c:v>
                </c:pt>
                <c:pt idx="12">
                  <c:v>0.8</c:v>
                </c:pt>
                <c:pt idx="13">
                  <c:v>7.3</c:v>
                </c:pt>
                <c:pt idx="14">
                  <c:v>4.0999999999999996</c:v>
                </c:pt>
                <c:pt idx="15">
                  <c:v>-0.1</c:v>
                </c:pt>
                <c:pt idx="16">
                  <c:v>0.9</c:v>
                </c:pt>
                <c:pt idx="17">
                  <c:v>0.1</c:v>
                </c:pt>
                <c:pt idx="18">
                  <c:v>0.1</c:v>
                </c:pt>
                <c:pt idx="19">
                  <c:v>2.9</c:v>
                </c:pt>
                <c:pt idx="20">
                  <c:v>6.3</c:v>
                </c:pt>
                <c:pt idx="21">
                  <c:v>2.1</c:v>
                </c:pt>
                <c:pt idx="22">
                  <c:v>-3.3</c:v>
                </c:pt>
                <c:pt idx="23">
                  <c:v>1.3</c:v>
                </c:pt>
                <c:pt idx="24">
                  <c:v>5.3</c:v>
                </c:pt>
                <c:pt idx="25">
                  <c:v>10.4</c:v>
                </c:pt>
                <c:pt idx="26">
                  <c:v>4.0999999999999996</c:v>
                </c:pt>
                <c:pt idx="27">
                  <c:v>5.9</c:v>
                </c:pt>
                <c:pt idx="28">
                  <c:v>5.2</c:v>
                </c:pt>
                <c:pt idx="29">
                  <c:v>3.7</c:v>
                </c:pt>
                <c:pt idx="30">
                  <c:v>5.5</c:v>
                </c:pt>
                <c:pt idx="31">
                  <c:v>7.9</c:v>
                </c:pt>
                <c:pt idx="32">
                  <c:v>2.5</c:v>
                </c:pt>
                <c:pt idx="33">
                  <c:v>-5.5</c:v>
                </c:pt>
                <c:pt idx="34">
                  <c:v>-4</c:v>
                </c:pt>
                <c:pt idx="35">
                  <c:v>-1.2</c:v>
                </c:pt>
                <c:pt idx="36">
                  <c:v>1.9</c:v>
                </c:pt>
                <c:pt idx="37">
                  <c:v>-0.1</c:v>
                </c:pt>
                <c:pt idx="38">
                  <c:v>-0.9</c:v>
                </c:pt>
                <c:pt idx="39">
                  <c:v>-8.5</c:v>
                </c:pt>
                <c:pt idx="40">
                  <c:v>-8.8000000000000007</c:v>
                </c:pt>
                <c:pt idx="41">
                  <c:v>-5.4</c:v>
                </c:pt>
                <c:pt idx="42">
                  <c:v>-5.9</c:v>
                </c:pt>
                <c:pt idx="43">
                  <c:v>-1.9</c:v>
                </c:pt>
                <c:pt idx="44">
                  <c:v>-3.4</c:v>
                </c:pt>
                <c:pt idx="45">
                  <c:v>-8.6999999999999993</c:v>
                </c:pt>
                <c:pt idx="46">
                  <c:v>-10.1</c:v>
                </c:pt>
                <c:pt idx="47">
                  <c:v>-4.8</c:v>
                </c:pt>
                <c:pt idx="48">
                  <c:v>0</c:v>
                </c:pt>
                <c:pt idx="49">
                  <c:v>1.9</c:v>
                </c:pt>
                <c:pt idx="50">
                  <c:v>0.2</c:v>
                </c:pt>
                <c:pt idx="51">
                  <c:v>2</c:v>
                </c:pt>
                <c:pt idx="52">
                  <c:v>0.5</c:v>
                </c:pt>
                <c:pt idx="53">
                  <c:v>2.4</c:v>
                </c:pt>
                <c:pt idx="54">
                  <c:v>5</c:v>
                </c:pt>
                <c:pt idx="55">
                  <c:v>5.3</c:v>
                </c:pt>
                <c:pt idx="56">
                  <c:v>3.8</c:v>
                </c:pt>
                <c:pt idx="57">
                  <c:v>1.3</c:v>
                </c:pt>
                <c:pt idx="58">
                  <c:v>-4.3</c:v>
                </c:pt>
                <c:pt idx="59">
                  <c:v>-1.1000000000000001</c:v>
                </c:pt>
                <c:pt idx="60">
                  <c:v>6.3</c:v>
                </c:pt>
                <c:pt idx="61">
                  <c:v>5.0999999999999996</c:v>
                </c:pt>
                <c:pt idx="62">
                  <c:v>3</c:v>
                </c:pt>
                <c:pt idx="63">
                  <c:v>4.4000000000000004</c:v>
                </c:pt>
                <c:pt idx="64">
                  <c:v>7.1</c:v>
                </c:pt>
                <c:pt idx="65">
                  <c:v>8.4</c:v>
                </c:pt>
                <c:pt idx="66">
                  <c:v>9.3000000000000007</c:v>
                </c:pt>
                <c:pt idx="67">
                  <c:v>10.5</c:v>
                </c:pt>
                <c:pt idx="68">
                  <c:v>11.5</c:v>
                </c:pt>
                <c:pt idx="69">
                  <c:v>5.7</c:v>
                </c:pt>
                <c:pt idx="70">
                  <c:v>1.3</c:v>
                </c:pt>
                <c:pt idx="71">
                  <c:v>8.5</c:v>
                </c:pt>
                <c:pt idx="72">
                  <c:v>12.2</c:v>
                </c:pt>
                <c:pt idx="73">
                  <c:v>9.7809094529524625</c:v>
                </c:pt>
                <c:pt idx="74">
                  <c:v>-35</c:v>
                </c:pt>
                <c:pt idx="75">
                  <c:v>-35.799999999999997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A85-4B46-BFAF-1615F6C1AF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0950728"/>
        <c:axId val="470952296"/>
      </c:lineChart>
      <c:dateAx>
        <c:axId val="470950728"/>
        <c:scaling>
          <c:orientation val="minMax"/>
          <c:max val="43862"/>
          <c:min val="42005"/>
        </c:scaling>
        <c:delete val="0"/>
        <c:axPos val="b"/>
        <c:majorGridlines/>
        <c:numFmt formatCode="yy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/>
            </a:pPr>
            <a:endParaRPr lang="es-CO"/>
          </a:p>
        </c:txPr>
        <c:crossAx val="470952296"/>
        <c:crosses val="autoZero"/>
        <c:auto val="1"/>
        <c:lblOffset val="100"/>
        <c:baseTimeUnit val="months"/>
        <c:majorUnit val="12"/>
        <c:majorTimeUnit val="months"/>
        <c:minorUnit val="1"/>
        <c:minorTimeUnit val="months"/>
      </c:dateAx>
      <c:valAx>
        <c:axId val="470952296"/>
        <c:scaling>
          <c:orientation val="minMax"/>
          <c:max val="40"/>
          <c:min val="-10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/>
            </a:pPr>
            <a:endParaRPr lang="es-CO"/>
          </a:p>
        </c:txPr>
        <c:crossAx val="470950728"/>
        <c:crosses val="autoZero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1" i="0" u="none" strike="noStrike" baseline="0">
          <a:solidFill>
            <a:sysClr val="windowText" lastClr="000000"/>
          </a:solidFill>
          <a:latin typeface="Arial"/>
          <a:ea typeface="Arial"/>
          <a:cs typeface="Arial"/>
        </a:defRPr>
      </a:pPr>
      <a:endParaRPr lang="es-CO"/>
    </a:p>
  </c:tx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13842561018456E-2"/>
          <c:y val="0.10848643706941127"/>
          <c:w val="0.85681435096203529"/>
          <c:h val="0.63900620602172076"/>
        </c:manualLayout>
      </c:layout>
      <c:scatterChart>
        <c:scatterStyle val="lineMarker"/>
        <c:varyColors val="0"/>
        <c:ser>
          <c:idx val="5"/>
          <c:order val="0"/>
          <c:tx>
            <c:v>Contagios contra muertes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6"/>
            <c:spPr>
              <a:solidFill>
                <a:srgbClr val="4472C4">
                  <a:lumMod val="75000"/>
                </a:srgbClr>
              </a:solidFill>
              <a:ln w="6350">
                <a:solidFill>
                  <a:sysClr val="window" lastClr="FFFFFF"/>
                </a:solidFill>
              </a:ln>
              <a:effectLst/>
            </c:spPr>
          </c:marker>
          <c:dPt>
            <c:idx val="20"/>
            <c:marker>
              <c:symbol val="circle"/>
              <c:size val="18"/>
              <c:spPr>
                <a:solidFill>
                  <a:srgbClr val="00B050"/>
                </a:solidFill>
                <a:ln w="6350">
                  <a:solidFill>
                    <a:sysClr val="window" lastClr="FFFFFF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D067-4E8E-A99A-D8DE37086622}"/>
              </c:ext>
            </c:extLst>
          </c:dPt>
          <c:dPt>
            <c:idx val="23"/>
            <c:marker>
              <c:symbol val="circle"/>
              <c:size val="18"/>
              <c:spPr>
                <a:solidFill>
                  <a:srgbClr val="2F5597"/>
                </a:solidFill>
                <a:ln w="6350">
                  <a:solidFill>
                    <a:sysClr val="window" lastClr="FFFFFF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D067-4E8E-A99A-D8DE37086622}"/>
              </c:ext>
            </c:extLst>
          </c:dPt>
          <c:dPt>
            <c:idx val="25"/>
            <c:marker>
              <c:symbol val="circle"/>
              <c:size val="16"/>
              <c:spPr>
                <a:solidFill>
                  <a:srgbClr val="4472C4">
                    <a:lumMod val="75000"/>
                  </a:srgbClr>
                </a:solidFill>
                <a:ln w="6350">
                  <a:solidFill>
                    <a:sysClr val="window" lastClr="FFFFFF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D067-4E8E-A99A-D8DE37086622}"/>
              </c:ext>
            </c:extLst>
          </c:dPt>
          <c:dPt>
            <c:idx val="41"/>
            <c:marker>
              <c:symbol val="circle"/>
              <c:size val="16"/>
              <c:spPr>
                <a:solidFill>
                  <a:srgbClr val="4472C4">
                    <a:lumMod val="75000"/>
                  </a:srgbClr>
                </a:solidFill>
                <a:ln w="6350">
                  <a:solidFill>
                    <a:sysClr val="window" lastClr="FFFFFF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067-4E8E-A99A-D8DE37086622}"/>
              </c:ext>
            </c:extLst>
          </c:dPt>
          <c:dPt>
            <c:idx val="49"/>
            <c:marker>
              <c:symbol val="circle"/>
              <c:size val="18"/>
              <c:spPr>
                <a:solidFill>
                  <a:srgbClr val="C00000"/>
                </a:solidFill>
                <a:ln w="6350">
                  <a:solidFill>
                    <a:sysClr val="window" lastClr="FFFFFF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D1B9-49E0-B8F1-51DFFBAA16B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7FFBFAFD-41AE-D840-B94F-711FCAB69547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D067-4E8E-A99A-D8DE3708662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1F8825E-32DA-48C2-9846-C84BC5963E87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D067-4E8E-A99A-D8DE37086622}"/>
                </c:ext>
              </c:extLst>
            </c:dLbl>
            <c:dLbl>
              <c:idx val="2"/>
              <c:layout>
                <c:manualLayout>
                  <c:x val="-3.5475065616797898E-2"/>
                  <c:y val="3.2070339520195862E-2"/>
                </c:manualLayout>
              </c:layout>
              <c:tx>
                <c:rich>
                  <a:bodyPr/>
                  <a:lstStyle/>
                  <a:p>
                    <a:fld id="{AF3350FF-FC90-5E42-811C-C25846B2A577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D067-4E8E-A99A-D8DE37086622}"/>
                </c:ext>
              </c:extLst>
            </c:dLbl>
            <c:dLbl>
              <c:idx val="3"/>
              <c:layout>
                <c:manualLayout>
                  <c:x val="-6.1603736540806427E-2"/>
                  <c:y val="3.0713517463572194E-2"/>
                </c:manualLayout>
              </c:layout>
              <c:tx>
                <c:rich>
                  <a:bodyPr/>
                  <a:lstStyle/>
                  <a:p>
                    <a:fld id="{39CC0FDC-A922-2F48-B290-15510D7A824F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D067-4E8E-A99A-D8DE37086622}"/>
                </c:ext>
              </c:extLst>
            </c:dLbl>
            <c:dLbl>
              <c:idx val="4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spc="-60" baseline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/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225AEA0-AF94-467E-B7C2-37C87AEA8681}" type="CELLRANGE">
                      <a:rPr lang="en-US" sz="1400" spc="-60" baseline="0">
                        <a:effectLst>
                          <a:glow rad="101600">
                            <a:schemeClr val="bg1"/>
                          </a:glow>
                        </a:effectLst>
                      </a:rPr>
                      <a:pPr>
                        <a:defRPr sz="1400" spc="-60">
                          <a:effectLst>
                            <a:glow rad="1016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s-CO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spc="-60" baseline="0">
                      <a:solidFill>
                        <a:sysClr val="windowText" lastClr="000000"/>
                      </a:solidFill>
                      <a:effectLst>
                        <a:glow rad="101600">
                          <a:schemeClr val="bg1"/>
                        </a:glo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94187"/>
                        <a:gd name="adj2" fmla="val 212738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D067-4E8E-A99A-D8DE3708662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86529F6B-0FE9-C24D-82C1-F3F57BBE1964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D067-4E8E-A99A-D8DE3708662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2973246-61AB-B94B-9D8C-6E6D03F39EA7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D067-4E8E-A99A-D8DE37086622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EBDA27F5-6690-5642-939D-5D8CF9AE2D25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D067-4E8E-A99A-D8DE37086622}"/>
                </c:ext>
              </c:extLst>
            </c:dLbl>
            <c:dLbl>
              <c:idx val="8"/>
              <c:layout>
                <c:manualLayout>
                  <c:x val="-5.5433070866141351E-3"/>
                  <c:y val="-2.7259788592166486E-2"/>
                </c:manualLayout>
              </c:layout>
              <c:tx>
                <c:rich>
                  <a:bodyPr/>
                  <a:lstStyle/>
                  <a:p>
                    <a:fld id="{FD21FE64-7A5C-894C-A2B8-9E0BA4D794F5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D067-4E8E-A99A-D8DE37086622}"/>
                </c:ext>
              </c:extLst>
            </c:dLbl>
            <c:dLbl>
              <c:idx val="9"/>
              <c:layout>
                <c:manualLayout>
                  <c:x val="-2.3475065616797901E-2"/>
                  <c:y val="-4.4405085489501964E-2"/>
                </c:manualLayout>
              </c:layout>
              <c:tx>
                <c:rich>
                  <a:bodyPr/>
                  <a:lstStyle/>
                  <a:p>
                    <a:fld id="{151B2CDC-2BAE-364B-BE03-3FFEB4F5E0A5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D067-4E8E-A99A-D8DE37086622}"/>
                </c:ext>
              </c:extLst>
            </c:dLbl>
            <c:dLbl>
              <c:idx val="10"/>
              <c:layout>
                <c:manualLayout>
                  <c:x val="7.3490813648293581E-3"/>
                  <c:y val="2.2202542744750982E-2"/>
                </c:manualLayout>
              </c:layout>
              <c:tx>
                <c:rich>
                  <a:bodyPr/>
                  <a:lstStyle/>
                  <a:p>
                    <a:fld id="{E4AEB5E3-D2AD-D044-9A2F-066BC64BC906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D067-4E8E-A99A-D8DE37086622}"/>
                </c:ext>
              </c:extLst>
            </c:dLbl>
            <c:dLbl>
              <c:idx val="11"/>
              <c:layout>
                <c:manualLayout>
                  <c:x val="-2.7044619422572178E-2"/>
                  <c:y val="8.0052501340796597E-2"/>
                </c:manualLayout>
              </c:layout>
              <c:tx>
                <c:rich>
                  <a:bodyPr/>
                  <a:lstStyle/>
                  <a:p>
                    <a:fld id="{B60CE049-235A-2046-A3B8-C09283730D7F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D067-4E8E-A99A-D8DE37086622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EFE18633-2C2A-CE46-B8E9-2882EDB83A9C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D067-4E8E-A99A-D8DE37086622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A3D9B2F0-8F1D-BF4F-BB0F-E5FCB086506E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D067-4E8E-A99A-D8DE37086622}"/>
                </c:ext>
              </c:extLst>
            </c:dLbl>
            <c:dLbl>
              <c:idx val="14"/>
              <c:layout>
                <c:manualLayout>
                  <c:x val="-2.9396325459317606E-2"/>
                  <c:y val="4.2364899081381933E-2"/>
                </c:manualLayout>
              </c:layout>
              <c:tx>
                <c:rich>
                  <a:bodyPr/>
                  <a:lstStyle/>
                  <a:p>
                    <a:fld id="{0701B2C1-C65D-074E-867D-0911049CEE56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D067-4E8E-A99A-D8DE37086622}"/>
                </c:ext>
              </c:extLst>
            </c:dLbl>
            <c:dLbl>
              <c:idx val="15"/>
              <c:layout>
                <c:manualLayout>
                  <c:x val="-2.2194225721784738E-2"/>
                  <c:y val="-5.69865263781942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spc="-60" baseline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/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/>
                      <a:t>Francia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spc="-60" baseline="0">
                      <a:solidFill>
                        <a:sysClr val="windowText" lastClr="000000"/>
                      </a:solidFill>
                      <a:effectLst>
                        <a:glow rad="101600">
                          <a:schemeClr val="bg1"/>
                        </a:glo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28083989501312"/>
                      <c:h val="6.4634068879163967E-2"/>
                    </c:manualLayout>
                  </c15:layout>
                  <c15:showDataLabelsRange val="1"/>
                </c:ext>
                <c:ext xmlns:c16="http://schemas.microsoft.com/office/drawing/2014/chart" uri="{C3380CC4-5D6E-409C-BE32-E72D297353CC}">
                  <c16:uniqueId val="{00000011-D067-4E8E-A99A-D8DE37086622}"/>
                </c:ext>
              </c:extLst>
            </c:dLbl>
            <c:dLbl>
              <c:idx val="16"/>
              <c:layout>
                <c:manualLayout>
                  <c:x val="-2.7296587926509186E-2"/>
                  <c:y val="5.4272882264946844E-2"/>
                </c:manualLayout>
              </c:layout>
              <c:tx>
                <c:rich>
                  <a:bodyPr/>
                  <a:lstStyle/>
                  <a:p>
                    <a:fld id="{5ED1825B-6BB7-E941-A604-31894C5285B1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D067-4E8E-A99A-D8DE37086622}"/>
                </c:ext>
              </c:extLst>
            </c:dLbl>
            <c:dLbl>
              <c:idx val="17"/>
              <c:layout>
                <c:manualLayout>
                  <c:x val="-1.9642011284022605E-2"/>
                  <c:y val="2.443066406193091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spc="-60" baseline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/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B86310C7-7C24-5543-8588-377FB14D6885}" type="CELLRANGE">
                      <a:rPr lang="en-US"/>
                      <a:pPr>
                        <a:defRPr sz="1400" spc="-60">
                          <a:effectLst>
                            <a:glow rad="1016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spc="-60" baseline="0">
                      <a:solidFill>
                        <a:sysClr val="windowText" lastClr="000000"/>
                      </a:solidFill>
                      <a:effectLst>
                        <a:glow rad="101600">
                          <a:schemeClr val="bg1"/>
                        </a:glo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089238845144342E-2"/>
                      <c:h val="5.3579019306201986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D067-4E8E-A99A-D8DE37086622}"/>
                </c:ext>
              </c:extLst>
            </c:dLbl>
            <c:dLbl>
              <c:idx val="18"/>
              <c:layout>
                <c:manualLayout>
                  <c:x val="2.7296587926509186E-2"/>
                  <c:y val="2.9603390326334644E-2"/>
                </c:manualLayout>
              </c:layout>
              <c:tx>
                <c:rich>
                  <a:bodyPr/>
                  <a:lstStyle/>
                  <a:p>
                    <a:fld id="{8A7C18B9-EE2F-6C48-B844-7D007CDB8B28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D067-4E8E-A99A-D8DE37086622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89231069-A78C-2D47-834C-0A8920BC54DA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D067-4E8E-A99A-D8DE37086622}"/>
                </c:ext>
              </c:extLst>
            </c:dLbl>
            <c:dLbl>
              <c:idx val="20"/>
              <c:layout>
                <c:manualLayout>
                  <c:x val="-7.1391076115485563E-2"/>
                  <c:y val="4.870237225660681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-60" baseline="0">
                        <a:solidFill>
                          <a:srgbClr val="00B050"/>
                        </a:solidFill>
                        <a:effectLst>
                          <a:glow rad="101600">
                            <a:schemeClr val="bg1"/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2455120-0847-E34D-B697-77080208238E}" type="CELLRANGE">
                      <a:rPr lang="en-US"/>
                      <a:pPr>
                        <a:defRPr sz="1600" b="1" spc="-60">
                          <a:solidFill>
                            <a:srgbClr val="00B050"/>
                          </a:solidFill>
                          <a:effectLst>
                            <a:glow rad="1016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-60" baseline="0">
                      <a:solidFill>
                        <a:srgbClr val="00B050"/>
                      </a:solidFill>
                      <a:effectLst>
                        <a:glow rad="101600">
                          <a:schemeClr val="bg1"/>
                        </a:glo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D067-4E8E-A99A-D8DE37086622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DC0E5EC7-642F-E742-B5A6-633C305A5EF9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D067-4E8E-A99A-D8DE37086622}"/>
                </c:ext>
              </c:extLst>
            </c:dLbl>
            <c:dLbl>
              <c:idx val="22"/>
              <c:layout>
                <c:manualLayout>
                  <c:x val="-3.7538099076198192E-2"/>
                  <c:y val="-5.4396229724639908E-2"/>
                </c:manualLayout>
              </c:layout>
              <c:tx>
                <c:rich>
                  <a:bodyPr/>
                  <a:lstStyle/>
                  <a:p>
                    <a:fld id="{39A834F0-FC53-2249-82A6-81DCC4421B5F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D067-4E8E-A99A-D8DE37086622}"/>
                </c:ext>
              </c:extLst>
            </c:dLbl>
            <c:dLbl>
              <c:idx val="23"/>
              <c:layout>
                <c:manualLayout>
                  <c:x val="-8.7312377291421245E-2"/>
                  <c:y val="4.933898387722440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spc="-60" baseline="0">
                        <a:solidFill>
                          <a:schemeClr val="tx1"/>
                        </a:solidFill>
                        <a:effectLst>
                          <a:glow rad="101600">
                            <a:schemeClr val="bg1"/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288B1EB0-BF28-4890-9B59-56435EE07182}" type="CELLRANGE">
                      <a:rPr lang="en-US" b="0">
                        <a:solidFill>
                          <a:schemeClr val="tx1"/>
                        </a:solidFill>
                      </a:rPr>
                      <a:pPr>
                        <a:defRPr sz="1400" spc="-6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spc="-60" baseline="0">
                      <a:solidFill>
                        <a:schemeClr val="tx1"/>
                      </a:solidFill>
                      <a:effectLst>
                        <a:glow rad="101600">
                          <a:schemeClr val="bg1"/>
                        </a:glo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D067-4E8E-A99A-D8DE37086622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AE3206E6-E72B-BC4A-9E8A-629D4329D3BD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D067-4E8E-A99A-D8DE37086622}"/>
                </c:ext>
              </c:extLst>
            </c:dLbl>
            <c:dLbl>
              <c:idx val="25"/>
              <c:layout>
                <c:manualLayout>
                  <c:x val="-1.1517060367454106E-2"/>
                  <c:y val="-3.342716157681953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400" b="0" i="0" u="none" strike="noStrike" kern="1200" spc="-60" baseline="0">
                        <a:solidFill>
                          <a:sysClr val="windowText" lastClr="000000"/>
                        </a:solidFill>
                        <a:effectLst>
                          <a:glow rad="101600">
                            <a:prstClr val="white"/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8944612F-2C75-4721-80A0-6A27EBD4C64C}" type="CELLRANGE">
                      <a:rPr lang="en-US"/>
                      <a:pPr algn="ctr" rtl="0">
                        <a:defRPr lang="en-US" sz="1400" spc="-60">
                          <a:effectLst>
                            <a:glow rad="101600">
                              <a:prstClr val="white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0" i="0" u="none" strike="noStrike" kern="1200" spc="-60" baseline="0">
                      <a:solidFill>
                        <a:sysClr val="windowText" lastClr="000000"/>
                      </a:solidFill>
                      <a:effectLst>
                        <a:glow rad="101600">
                          <a:prstClr val="white"/>
                        </a:glo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D067-4E8E-A99A-D8DE37086622}"/>
                </c:ext>
              </c:extLst>
            </c:dLbl>
            <c:dLbl>
              <c:idx val="26"/>
              <c:layout>
                <c:manualLayout>
                  <c:x val="-1.0498687664041611E-3"/>
                  <c:y val="-2.4669491938612204E-3"/>
                </c:manualLayout>
              </c:layout>
              <c:tx>
                <c:rich>
                  <a:bodyPr/>
                  <a:lstStyle/>
                  <a:p>
                    <a:fld id="{E03F79B6-4843-6F4B-AD2B-06417D6ED5E5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D067-4E8E-A99A-D8DE37086622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46A1643F-555C-7D4A-92AA-D8EEAAD91969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D067-4E8E-A99A-D8DE37086622}"/>
                </c:ext>
              </c:extLst>
            </c:dLbl>
            <c:dLbl>
              <c:idx val="28"/>
              <c:layout>
                <c:manualLayout>
                  <c:x val="-3.3845206357079383E-2"/>
                  <c:y val="-4.3294958352264414E-2"/>
                </c:manualLayout>
              </c:layout>
              <c:tx>
                <c:rich>
                  <a:bodyPr/>
                  <a:lstStyle/>
                  <a:p>
                    <a:fld id="{1443CBC2-CB3B-5849-A22C-59C0A45287C5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E-D067-4E8E-A99A-D8DE37086622}"/>
                </c:ext>
              </c:extLst>
            </c:dLbl>
            <c:dLbl>
              <c:idx val="29"/>
              <c:layout>
                <c:manualLayout>
                  <c:x val="-6.2992125984251968E-3"/>
                  <c:y val="2.2202542744750982E-2"/>
                </c:manualLayout>
              </c:layout>
              <c:tx>
                <c:rich>
                  <a:bodyPr/>
                  <a:lstStyle/>
                  <a:p>
                    <a:fld id="{2D04F342-9324-9D4B-B76B-9E6792A5234D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D067-4E8E-A99A-D8DE37086622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1EB6AF33-B142-A64C-BF89-EA4E04B9126E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0-D067-4E8E-A99A-D8DE37086622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fld id="{9A657C17-62E3-4C6B-95F0-DF92FA6F14E2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D067-4E8E-A99A-D8DE37086622}"/>
                </c:ext>
              </c:extLst>
            </c:dLbl>
            <c:dLbl>
              <c:idx val="32"/>
              <c:layout>
                <c:manualLayout>
                  <c:x val="-3.1601049868766403E-3"/>
                  <c:y val="-1.3568220566236712E-3"/>
                </c:manualLayout>
              </c:layout>
              <c:tx>
                <c:rich>
                  <a:bodyPr/>
                  <a:lstStyle/>
                  <a:p>
                    <a:fld id="{DFD5C495-391F-354A-B446-24C153F45879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2-D067-4E8E-A99A-D8DE37086622}"/>
                </c:ext>
              </c:extLst>
            </c:dLbl>
            <c:dLbl>
              <c:idx val="33"/>
              <c:layout>
                <c:manualLayout>
                  <c:x val="3.1481100295533922E-2"/>
                  <c:y val="6.157932533407251E-2"/>
                </c:manualLayout>
              </c:layout>
              <c:tx>
                <c:rich>
                  <a:bodyPr/>
                  <a:lstStyle/>
                  <a:p>
                    <a:fld id="{BC6B41DD-D10F-E542-8667-D0CF9C54D779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3-D067-4E8E-A99A-D8DE37086622}"/>
                </c:ext>
              </c:extLst>
            </c:dLbl>
            <c:dLbl>
              <c:idx val="34"/>
              <c:layout>
                <c:manualLayout>
                  <c:x val="-1.994750656167979E-2"/>
                  <c:y val="4.4405085489501873E-2"/>
                </c:manualLayout>
              </c:layout>
              <c:tx>
                <c:rich>
                  <a:bodyPr/>
                  <a:lstStyle/>
                  <a:p>
                    <a:fld id="{F7B609EB-19DB-5145-9B21-D0B3645B0B45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4-D067-4E8E-A99A-D8DE37086622}"/>
                </c:ext>
              </c:extLst>
            </c:dLbl>
            <c:dLbl>
              <c:idx val="35"/>
              <c:layout>
                <c:manualLayout>
                  <c:x val="7.874015748031304E-4"/>
                  <c:y val="0.15406097715663311"/>
                </c:manualLayout>
              </c:layout>
              <c:tx>
                <c:rich>
                  <a:bodyPr/>
                  <a:lstStyle/>
                  <a:p>
                    <a:fld id="{444363F3-7A95-C046-9BB8-3B399B389A0C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5-D067-4E8E-A99A-D8DE37086622}"/>
                </c:ext>
              </c:extLst>
            </c:dLbl>
            <c:dLbl>
              <c:idx val="36"/>
              <c:layout>
                <c:manualLayout>
                  <c:x val="-3.79746626159919E-3"/>
                  <c:y val="-1.767073765083112E-3"/>
                </c:manualLayout>
              </c:layout>
              <c:tx>
                <c:rich>
                  <a:bodyPr/>
                  <a:lstStyle/>
                  <a:p>
                    <a:fld id="{F11F14AA-7830-5B48-9EC4-9AEABA8B3560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6-D067-4E8E-A99A-D8DE37086622}"/>
                </c:ext>
              </c:extLst>
            </c:dLbl>
            <c:dLbl>
              <c:idx val="37"/>
              <c:layout>
                <c:manualLayout>
                  <c:x val="-6.296327525988385E-2"/>
                  <c:y val="-3.0960212382958405E-2"/>
                </c:manualLayout>
              </c:layout>
              <c:tx>
                <c:rich>
                  <a:bodyPr/>
                  <a:lstStyle/>
                  <a:p>
                    <a:fld id="{B897B3D8-A35B-1B46-983B-942C38EA2533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7-D067-4E8E-A99A-D8DE37086622}"/>
                </c:ext>
              </c:extLst>
            </c:dLbl>
            <c:dLbl>
              <c:idx val="38"/>
              <c:layout>
                <c:manualLayout>
                  <c:x val="-2.6165705664745434E-3"/>
                  <c:y val="-3.4284766355630387E-2"/>
                </c:manualLayout>
              </c:layout>
              <c:tx>
                <c:rich>
                  <a:bodyPr/>
                  <a:lstStyle/>
                  <a:p>
                    <a:fld id="{06AC5CA4-B7E2-C543-BE9B-66DC5621D72A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8-D067-4E8E-A99A-D8DE37086622}"/>
                </c:ext>
              </c:extLst>
            </c:dLbl>
            <c:dLbl>
              <c:idx val="39"/>
              <c:layout>
                <c:manualLayout>
                  <c:x val="-5.3543307086614193E-2"/>
                  <c:y val="9.1277120172865059E-2"/>
                </c:manualLayout>
              </c:layout>
              <c:tx>
                <c:rich>
                  <a:bodyPr/>
                  <a:lstStyle/>
                  <a:p>
                    <a:fld id="{1218E110-690D-3C4A-8DFD-CC0E54F1106B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9-D067-4E8E-A99A-D8DE37086622}"/>
                </c:ext>
              </c:extLst>
            </c:dLbl>
            <c:dLbl>
              <c:idx val="40"/>
              <c:layout>
                <c:manualLayout>
                  <c:x val="1.5895013123359617E-2"/>
                  <c:y val="1.122461883206846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400" b="0" i="0" u="none" strike="noStrike" kern="1200" spc="-60" baseline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/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5E29EEB-F86C-B74B-806F-73D15B30F8BB}" type="CELLRANGE">
                      <a:rPr lang="en-US"/>
                      <a:pPr algn="l">
                        <a:defRPr sz="1400" spc="-60">
                          <a:effectLst>
                            <a:glow rad="1016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400" b="0" i="0" u="none" strike="noStrike" kern="1200" spc="-60" baseline="0">
                      <a:solidFill>
                        <a:sysClr val="windowText" lastClr="000000"/>
                      </a:solidFill>
                      <a:effectLst>
                        <a:glow rad="101600">
                          <a:schemeClr val="bg1"/>
                        </a:glo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A-D067-4E8E-A99A-D8DE37086622}"/>
                </c:ext>
              </c:extLst>
            </c:dLbl>
            <c:dLbl>
              <c:idx val="41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400" b="0" i="0" u="none" strike="noStrike" kern="1200" spc="-60" baseline="0">
                        <a:solidFill>
                          <a:sysClr val="windowText" lastClr="000000"/>
                        </a:solidFill>
                        <a:effectLst>
                          <a:glow rad="101600">
                            <a:prstClr val="white"/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3909577-AEC2-4F76-A12F-06D761BF6E4B}" type="CELLRANGE">
                      <a:rPr lang="en-US"/>
                      <a:pPr algn="ctr" rtl="0">
                        <a:defRPr lang="en-US" sz="1400" spc="-60">
                          <a:effectLst>
                            <a:glow rad="101600">
                              <a:prstClr val="white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0" i="0" u="none" strike="noStrike" kern="1200" spc="-60" baseline="0">
                      <a:solidFill>
                        <a:sysClr val="windowText" lastClr="000000"/>
                      </a:solidFill>
                      <a:effectLst>
                        <a:glow rad="101600">
                          <a:prstClr val="white"/>
                        </a:glo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D067-4E8E-A99A-D8DE37086622}"/>
                </c:ext>
              </c:extLst>
            </c:dLbl>
            <c:dLbl>
              <c:idx val="42"/>
              <c:layout>
                <c:manualLayout>
                  <c:x val="6.2992125984251968E-3"/>
                  <c:y val="3.2070339520195772E-2"/>
                </c:manualLayout>
              </c:layout>
              <c:tx>
                <c:rich>
                  <a:bodyPr/>
                  <a:lstStyle/>
                  <a:p>
                    <a:fld id="{5B660060-15E4-7C45-8D01-EE82B72BE435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1C3F-4C5C-8C79-7AB0CDE34FAC}"/>
                </c:ext>
              </c:extLst>
            </c:dLbl>
            <c:dLbl>
              <c:idx val="43"/>
              <c:tx>
                <c:rich>
                  <a:bodyPr/>
                  <a:lstStyle/>
                  <a:p>
                    <a:fld id="{840D93C1-BA07-452C-97D6-AB014B8F38ED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EDA-4892-B756-1777EE607AEB}"/>
                </c:ext>
              </c:extLst>
            </c:dLbl>
            <c:dLbl>
              <c:idx val="44"/>
              <c:tx>
                <c:rich>
                  <a:bodyPr/>
                  <a:lstStyle/>
                  <a:p>
                    <a:fld id="{732A242B-235B-4ABB-A71D-1B3D19F9D97A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08CF-425C-BF68-647C8B387B06}"/>
                </c:ext>
              </c:extLst>
            </c:dLbl>
            <c:dLbl>
              <c:idx val="45"/>
              <c:tx>
                <c:rich>
                  <a:bodyPr/>
                  <a:lstStyle/>
                  <a:p>
                    <a:fld id="{8D3B1507-ADF1-413A-AC59-340B223AEAC8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08CF-425C-BF68-647C8B387B06}"/>
                </c:ext>
              </c:extLst>
            </c:dLbl>
            <c:dLbl>
              <c:idx val="46"/>
              <c:layout>
                <c:manualLayout>
                  <c:x val="3.4645669291338582E-2"/>
                  <c:y val="4.1938136295640742E-2"/>
                </c:manualLayout>
              </c:layout>
              <c:tx>
                <c:rich>
                  <a:bodyPr/>
                  <a:lstStyle/>
                  <a:p>
                    <a:fld id="{824E789C-645E-2F40-9560-AE8A86F68729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08CF-425C-BF68-647C8B387B06}"/>
                </c:ext>
              </c:extLst>
            </c:dLbl>
            <c:dLbl>
              <c:idx val="47"/>
              <c:tx>
                <c:rich>
                  <a:bodyPr/>
                  <a:lstStyle/>
                  <a:p>
                    <a:fld id="{490527DC-F4D7-8C49-8989-349D7561726E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08CF-425C-BF68-647C8B387B06}"/>
                </c:ext>
              </c:extLst>
            </c:dLbl>
            <c:dLbl>
              <c:idx val="48"/>
              <c:layout>
                <c:manualLayout>
                  <c:x val="-1.0498687664041995E-2"/>
                  <c:y val="1.7268644357028542E-2"/>
                </c:manualLayout>
              </c:layout>
              <c:tx>
                <c:rich>
                  <a:bodyPr/>
                  <a:lstStyle/>
                  <a:p>
                    <a:fld id="{4E2B2280-4618-3F41-B1DB-E4F8761FDDA2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08CF-425C-BF68-647C8B387B06}"/>
                </c:ext>
              </c:extLst>
            </c:dLbl>
            <c:dLbl>
              <c:idx val="49"/>
              <c:layout>
                <c:manualLayout>
                  <c:x val="-6.6572178477690369E-2"/>
                  <c:y val="-4.193819070070818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-60" baseline="0">
                        <a:solidFill>
                          <a:srgbClr val="C00000"/>
                        </a:solidFill>
                        <a:effectLst>
                          <a:glow rad="101600">
                            <a:schemeClr val="bg1"/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1AFAEE83-7A4A-014D-9D48-DAB15C2CF23B}" type="CELLRANGE">
                      <a:rPr lang="en-US"/>
                      <a:pPr>
                        <a:defRPr sz="1400" b="1" spc="-60">
                          <a:solidFill>
                            <a:srgbClr val="C00000"/>
                          </a:solidFill>
                          <a:effectLst>
                            <a:glow rad="1016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-60" baseline="0">
                      <a:solidFill>
                        <a:srgbClr val="C00000"/>
                      </a:solidFill>
                      <a:effectLst>
                        <a:glow rad="101600">
                          <a:schemeClr val="bg1"/>
                        </a:glo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D1B9-49E0-B8F1-51DFFBAA16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spc="-60" baseline="0">
                    <a:solidFill>
                      <a:sysClr val="windowText" lastClr="000000"/>
                    </a:solidFill>
                    <a:effectLst>
                      <a:glow rad="101600">
                        <a:schemeClr val="bg1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'Países +20mil contagios'!$H$2:$H$51</c:f>
              <c:numCache>
                <c:formatCode>#,##0</c:formatCode>
                <c:ptCount val="50"/>
                <c:pt idx="0">
                  <c:v>7222.2247569365873</c:v>
                </c:pt>
                <c:pt idx="1">
                  <c:v>5239.8773864005079</c:v>
                </c:pt>
                <c:pt idx="2">
                  <c:v>4109.4471297207265</c:v>
                </c:pt>
                <c:pt idx="3">
                  <c:v>320.32687437226804</c:v>
                </c:pt>
                <c:pt idx="4">
                  <c:v>4497.5952761791677</c:v>
                </c:pt>
                <c:pt idx="5">
                  <c:v>6279.276771832675</c:v>
                </c:pt>
                <c:pt idx="6">
                  <c:v>7810.9315663098168</c:v>
                </c:pt>
                <c:pt idx="7">
                  <c:v>10000</c:v>
                </c:pt>
                <c:pt idx="8">
                  <c:v>3948.1700144326851</c:v>
                </c:pt>
                <c:pt idx="9">
                  <c:v>2500.671526237114</c:v>
                </c:pt>
                <c:pt idx="10">
                  <c:v>2295.7705557710115</c:v>
                </c:pt>
                <c:pt idx="11">
                  <c:v>2240.324266529432</c:v>
                </c:pt>
                <c:pt idx="12">
                  <c:v>1436.1707805832802</c:v>
                </c:pt>
                <c:pt idx="13">
                  <c:v>838.13918587737874</c:v>
                </c:pt>
                <c:pt idx="14">
                  <c:v>4716.8884168986351</c:v>
                </c:pt>
                <c:pt idx="15">
                  <c:v>2462.8240350605638</c:v>
                </c:pt>
                <c:pt idx="16">
                  <c:v>723.94854184599671</c:v>
                </c:pt>
                <c:pt idx="17">
                  <c:v>2693.4854287651056</c:v>
                </c:pt>
                <c:pt idx="18">
                  <c:v>1713.4529500814097</c:v>
                </c:pt>
                <c:pt idx="19">
                  <c:v>10500</c:v>
                </c:pt>
                <c:pt idx="20">
                  <c:v>1399.3224246613204</c:v>
                </c:pt>
                <c:pt idx="21">
                  <c:v>6024.7376995557579</c:v>
                </c:pt>
                <c:pt idx="22">
                  <c:v>5247.4200400533218</c:v>
                </c:pt>
                <c:pt idx="23">
                  <c:v>6295.3323296698127</c:v>
                </c:pt>
                <c:pt idx="24">
                  <c:v>555.43248786990262</c:v>
                </c:pt>
                <c:pt idx="25">
                  <c:v>2871.4212276278354</c:v>
                </c:pt>
                <c:pt idx="26">
                  <c:v>2901.9312182420713</c:v>
                </c:pt>
                <c:pt idx="27">
                  <c:v>175.15260805455154</c:v>
                </c:pt>
                <c:pt idx="28">
                  <c:v>4620.3295308468669</c:v>
                </c:pt>
                <c:pt idx="29">
                  <c:v>994.35791347764939</c:v>
                </c:pt>
                <c:pt idx="30">
                  <c:v>7254.2236807868039</c:v>
                </c:pt>
                <c:pt idx="31">
                  <c:v>9612.1005694688793</c:v>
                </c:pt>
                <c:pt idx="32">
                  <c:v>3896.8414274735119</c:v>
                </c:pt>
                <c:pt idx="33">
                  <c:v>870.50178252353237</c:v>
                </c:pt>
                <c:pt idx="34">
                  <c:v>812.94134149054469</c:v>
                </c:pt>
                <c:pt idx="35">
                  <c:v>859.42545346206009</c:v>
                </c:pt>
                <c:pt idx="36">
                  <c:v>6348.7434509107134</c:v>
                </c:pt>
                <c:pt idx="37">
                  <c:v>290.52417938033642</c:v>
                </c:pt>
                <c:pt idx="38">
                  <c:v>3620.8645559517872</c:v>
                </c:pt>
                <c:pt idx="39">
                  <c:v>757.83920534257493</c:v>
                </c:pt>
                <c:pt idx="40">
                  <c:v>2523.6775726666078</c:v>
                </c:pt>
                <c:pt idx="41">
                  <c:v>6202.7510332315069</c:v>
                </c:pt>
                <c:pt idx="42">
                  <c:v>2184.7001913980075</c:v>
                </c:pt>
                <c:pt idx="43">
                  <c:v>5141.983404174116</c:v>
                </c:pt>
                <c:pt idx="44">
                  <c:v>1273.6674491452993</c:v>
                </c:pt>
                <c:pt idx="45">
                  <c:v>13185.591003645501</c:v>
                </c:pt>
                <c:pt idx="46">
                  <c:v>2309.9529333227506</c:v>
                </c:pt>
                <c:pt idx="47">
                  <c:v>7089.1205656717284</c:v>
                </c:pt>
                <c:pt idx="48">
                  <c:v>101.56026650493668</c:v>
                </c:pt>
                <c:pt idx="49">
                  <c:v>2068.1954080521582</c:v>
                </c:pt>
              </c:numCache>
            </c:numRef>
          </c:xVal>
          <c:yVal>
            <c:numRef>
              <c:f>'Países +20mil contagios'!$I$2:$I$51</c:f>
              <c:numCache>
                <c:formatCode>#,##0</c:formatCode>
                <c:ptCount val="50"/>
                <c:pt idx="0">
                  <c:v>370.68233607615281</c:v>
                </c:pt>
                <c:pt idx="1">
                  <c:v>241.8866069352095</c:v>
                </c:pt>
                <c:pt idx="2">
                  <c:v>57.279610070510586</c:v>
                </c:pt>
                <c:pt idx="3">
                  <c:v>10.16903809371899</c:v>
                </c:pt>
                <c:pt idx="4">
                  <c:v>628.28646214967785</c:v>
                </c:pt>
                <c:pt idx="5">
                  <c:v>605.8035699676708</c:v>
                </c:pt>
                <c:pt idx="6">
                  <c:v>249.48548738095855</c:v>
                </c:pt>
                <c:pt idx="7">
                  <c:v>235.55436191269098</c:v>
                </c:pt>
                <c:pt idx="8">
                  <c:v>573.18920991200389</c:v>
                </c:pt>
                <c:pt idx="9">
                  <c:v>117.46498672799285</c:v>
                </c:pt>
                <c:pt idx="10">
                  <c:v>107.0681613700294</c:v>
                </c:pt>
                <c:pt idx="11">
                  <c:v>58.991793949704835</c:v>
                </c:pt>
                <c:pt idx="12">
                  <c:v>175.20597718635707</c:v>
                </c:pt>
                <c:pt idx="13">
                  <c:v>16.737055307764596</c:v>
                </c:pt>
                <c:pt idx="14">
                  <c:v>38.679036755200087</c:v>
                </c:pt>
                <c:pt idx="15">
                  <c:v>454.46189332504821</c:v>
                </c:pt>
                <c:pt idx="16">
                  <c:v>9.3835508746125367</c:v>
                </c:pt>
                <c:pt idx="17">
                  <c:v>223.56270922068177</c:v>
                </c:pt>
                <c:pt idx="18">
                  <c:v>33.580911739463403</c:v>
                </c:pt>
                <c:pt idx="19">
                  <c:v>35.258858788270551</c:v>
                </c:pt>
                <c:pt idx="20">
                  <c:v>45.410207506956013</c:v>
                </c:pt>
                <c:pt idx="21">
                  <c:v>511.09803684283031</c:v>
                </c:pt>
                <c:pt idx="22">
                  <c:v>838.15475824762223</c:v>
                </c:pt>
                <c:pt idx="23">
                  <c:v>37.780248486091473</c:v>
                </c:pt>
                <c:pt idx="24">
                  <c:v>22.272442876439264</c:v>
                </c:pt>
                <c:pt idx="25">
                  <c:v>239.45521019495158</c:v>
                </c:pt>
                <c:pt idx="26">
                  <c:v>355.72323669975913</c:v>
                </c:pt>
                <c:pt idx="27">
                  <c:v>9.2703328340213815</c:v>
                </c:pt>
                <c:pt idx="28">
                  <c:v>30.847372259008697</c:v>
                </c:pt>
                <c:pt idx="29">
                  <c:v>23.082399763129875</c:v>
                </c:pt>
                <c:pt idx="30">
                  <c:v>4.444990000482111</c:v>
                </c:pt>
                <c:pt idx="31">
                  <c:v>78.240479375200579</c:v>
                </c:pt>
                <c:pt idx="32">
                  <c:v>151.02136040237582</c:v>
                </c:pt>
                <c:pt idx="33">
                  <c:v>23.663637781999686</c:v>
                </c:pt>
                <c:pt idx="34">
                  <c:v>29.033619338948025</c:v>
                </c:pt>
                <c:pt idx="35">
                  <c:v>36.330125695893649</c:v>
                </c:pt>
                <c:pt idx="36">
                  <c:v>27.437923168719514</c:v>
                </c:pt>
                <c:pt idx="37">
                  <c:v>10.826761248863441</c:v>
                </c:pt>
                <c:pt idx="38">
                  <c:v>226.04401479132184</c:v>
                </c:pt>
                <c:pt idx="39">
                  <c:v>15.886320983064053</c:v>
                </c:pt>
                <c:pt idx="40">
                  <c:v>61.685798177346022</c:v>
                </c:pt>
                <c:pt idx="41">
                  <c:v>120.79968930598145</c:v>
                </c:pt>
                <c:pt idx="42">
                  <c:v>70.272394655253066</c:v>
                </c:pt>
                <c:pt idx="43">
                  <c:v>347.8227752813678</c:v>
                </c:pt>
                <c:pt idx="44">
                  <c:v>79.99078572677476</c:v>
                </c:pt>
                <c:pt idx="45">
                  <c:v>38.838265106466864</c:v>
                </c:pt>
                <c:pt idx="46">
                  <c:v>33.378308883087854</c:v>
                </c:pt>
                <c:pt idx="47">
                  <c:v>125.54283778110458</c:v>
                </c:pt>
                <c:pt idx="48">
                  <c:v>2.5488378945022112</c:v>
                </c:pt>
                <c:pt idx="49">
                  <c:v>109.48463003079689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'Países +20mil contagios'!$C$2:$C$51</c15:f>
                <c15:dlblRangeCache>
                  <c:ptCount val="50"/>
                  <c:pt idx="0">
                    <c:v>EE.UU</c:v>
                  </c:pt>
                  <c:pt idx="1">
                    <c:v>Brasil</c:v>
                  </c:pt>
                  <c:pt idx="2">
                    <c:v>Rusia</c:v>
                  </c:pt>
                  <c:pt idx="3">
                    <c:v>India</c:v>
                  </c:pt>
                  <c:pt idx="4">
                    <c:v>Reino 
Unido</c:v>
                  </c:pt>
                  <c:pt idx="5">
                    <c:v>España</c:v>
                  </c:pt>
                  <c:pt idx="6">
                    <c:v>Perú</c:v>
                  </c:pt>
                  <c:pt idx="7">
                    <c:v>Chile</c:v>
                  </c:pt>
                  <c:pt idx="8">
                    <c:v>Italia</c:v>
                  </c:pt>
                  <c:pt idx="9">
                    <c:v>Irán</c:v>
                  </c:pt>
                  <c:pt idx="10">
                    <c:v>Alemania</c:v>
                  </c:pt>
                  <c:pt idx="11">
                    <c:v>Turquía</c:v>
                  </c:pt>
                  <c:pt idx="12">
                    <c:v>México</c:v>
                  </c:pt>
                  <c:pt idx="13">
                    <c:v>Pakistán</c:v>
                  </c:pt>
                  <c:pt idx="14">
                    <c:v>Arabia 
Saudita</c:v>
                  </c:pt>
                  <c:pt idx="15">
                    <c:v>Francia</c:v>
                  </c:pt>
                  <c:pt idx="16">
                    <c:v>Bangladesh</c:v>
                  </c:pt>
                  <c:pt idx="17">
                    <c:v>Canadá</c:v>
                  </c:pt>
                  <c:pt idx="18">
                    <c:v>Suráfrica</c:v>
                  </c:pt>
                  <c:pt idx="19">
                    <c:v>Catar</c:v>
                  </c:pt>
                  <c:pt idx="20">
                    <c:v>Colombia</c:v>
                  </c:pt>
                  <c:pt idx="21">
                    <c:v>Suecia</c:v>
                  </c:pt>
                  <c:pt idx="22">
                    <c:v>Bélgica</c:v>
                  </c:pt>
                  <c:pt idx="23">
                    <c:v>Bielorrusia</c:v>
                  </c:pt>
                  <c:pt idx="24">
                    <c:v>Egipto</c:v>
                  </c:pt>
                  <c:pt idx="25">
                    <c:v>Ecuador</c:v>
                  </c:pt>
                  <c:pt idx="26">
                    <c:v>Holanda</c:v>
                  </c:pt>
                  <c:pt idx="27">
                    <c:v>Indonesia</c:v>
                  </c:pt>
                  <c:pt idx="28">
                    <c:v>Emiratos Árabes</c:v>
                  </c:pt>
                  <c:pt idx="29">
                    <c:v>Argentina</c:v>
                  </c:pt>
                  <c:pt idx="30">
                    <c:v>Singapur</c:v>
                  </c:pt>
                  <c:pt idx="31">
                    <c:v>Kuwait</c:v>
                  </c:pt>
                  <c:pt idx="32">
                    <c:v>Portugal</c:v>
                  </c:pt>
                  <c:pt idx="33">
                    <c:v>Ucrania</c:v>
                  </c:pt>
                  <c:pt idx="34">
                    <c:v>Irak</c:v>
                  </c:pt>
                  <c:pt idx="35">
                    <c:v>Polonia</c:v>
                  </c:pt>
                  <c:pt idx="36">
                    <c:v>Omán</c:v>
                  </c:pt>
                  <c:pt idx="37">
                    <c:v>Filipinas</c:v>
                  </c:pt>
                  <c:pt idx="38">
                    <c:v>Suiza</c:v>
                  </c:pt>
                  <c:pt idx="39">
                    <c:v>Afghanistán</c:v>
                  </c:pt>
                  <c:pt idx="40">
                    <c:v>Rep. Dom.</c:v>
                  </c:pt>
                  <c:pt idx="41">
                    <c:v>Panamá</c:v>
                  </c:pt>
                  <c:pt idx="42">
                    <c:v>Bolivia</c:v>
                  </c:pt>
                  <c:pt idx="43">
                    <c:v>Irlanda</c:v>
                  </c:pt>
                  <c:pt idx="44">
                    <c:v>Rumania</c:v>
                  </c:pt>
                  <c:pt idx="45">
                    <c:v>Baréin </c:v>
                  </c:pt>
                  <c:pt idx="46">
                    <c:v>Israel</c:v>
                  </c:pt>
                  <c:pt idx="47">
                    <c:v>Armenia</c:v>
                  </c:pt>
                  <c:pt idx="48">
                    <c:v>Nigeria</c:v>
                  </c:pt>
                  <c:pt idx="49">
                    <c:v>TOTAL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B-D067-4E8E-A99A-D8DE37086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4037808"/>
        <c:axId val="1201252944"/>
      </c:scatterChart>
      <c:valAx>
        <c:axId val="1204037808"/>
        <c:scaling>
          <c:logBase val="10"/>
          <c:orientation val="minMax"/>
          <c:max val="18000"/>
          <c:min val="10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1400">
                    <a:latin typeface="Arial" panose="020B0604020202020204" pitchFamily="34" charset="0"/>
                    <a:cs typeface="Arial" panose="020B0604020202020204" pitchFamily="34" charset="0"/>
                  </a:rPr>
                  <a:t>Contagios </a:t>
                </a:r>
              </a:p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s-CO" sz="1400" b="0" i="0" baseline="0" err="1">
                    <a:effectLst/>
                  </a:rPr>
                  <a:t>Ln</a:t>
                </a:r>
                <a:r>
                  <a:rPr lang="es-CO" sz="1400" b="0" i="0" baseline="0">
                    <a:effectLst/>
                  </a:rPr>
                  <a:t>(por millón de habitantes)</a:t>
                </a:r>
                <a:endParaRPr lang="es-CO" sz="1400">
                  <a:effectLst/>
                </a:endParaRPr>
              </a:p>
            </c:rich>
          </c:tx>
          <c:layout>
            <c:manualLayout>
              <c:xMode val="edge"/>
              <c:yMode val="edge"/>
              <c:x val="0.44843011552689771"/>
              <c:y val="0.91156187575919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201252944"/>
        <c:crosses val="autoZero"/>
        <c:crossBetween val="midCat"/>
      </c:valAx>
      <c:valAx>
        <c:axId val="1201252944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1400" baseline="0">
                    <a:latin typeface="Arial" panose="020B0604020202020204" pitchFamily="34" charset="0"/>
                    <a:cs typeface="Arial" panose="020B0604020202020204" pitchFamily="34" charset="0"/>
                  </a:rPr>
                  <a:t> Muertes </a:t>
                </a:r>
              </a:p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s-CO" sz="1400" baseline="0" err="1">
                    <a:latin typeface="Arial" panose="020B0604020202020204" pitchFamily="34" charset="0"/>
                    <a:cs typeface="Arial" panose="020B0604020202020204" pitchFamily="34" charset="0"/>
                  </a:rPr>
                  <a:t>Ln</a:t>
                </a:r>
                <a:r>
                  <a:rPr lang="es-CO" sz="1400" baseline="0">
                    <a:latin typeface="Arial" panose="020B0604020202020204" pitchFamily="34" charset="0"/>
                    <a:cs typeface="Arial" panose="020B0604020202020204" pitchFamily="34" charset="0"/>
                  </a:rPr>
                  <a:t>(por millón de habitantes)</a:t>
                </a:r>
                <a:endParaRPr lang="es-CO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1338169343005351E-3"/>
              <c:y val="0.198036744013144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2040378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  <c:userShapes r:id="rId5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355033080690716E-2"/>
          <c:y val="3.0818233703522265E-2"/>
          <c:w val="0.82591477380458989"/>
          <c:h val="0.75581987114256588"/>
        </c:manualLayout>
      </c:layout>
      <c:scatterChart>
        <c:scatterStyle val="lineMarker"/>
        <c:varyColors val="0"/>
        <c:ser>
          <c:idx val="0"/>
          <c:order val="0"/>
          <c:tx>
            <c:v>Contagios contra muertes (no trop)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6"/>
            <c:spPr>
              <a:solidFill>
                <a:srgbClr val="7093D2"/>
              </a:solidFill>
              <a:ln w="6350">
                <a:solidFill>
                  <a:sysClr val="window" lastClr="FFFFFF">
                    <a:lumMod val="95000"/>
                  </a:sysClr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BF27B2F5-E77D-5145-8072-2BB337E5170B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350A-4B48-8E76-CCE3B8AEE8F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78712D5-2DCB-4064-8CBD-B484D5C295BB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F443-471C-AD78-6F81C025051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A2EF863-1D9E-47D7-823D-EDAA3B3B91B4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F443-471C-AD78-6F81C025051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16CA7E2-4208-478F-BE6E-173213C33315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F443-471C-AD78-6F81C0250519}"/>
                </c:ext>
              </c:extLst>
            </c:dLbl>
            <c:dLbl>
              <c:idx val="4"/>
              <c:layout>
                <c:manualLayout>
                  <c:x val="-1.3851438082981105E-2"/>
                  <c:y val="-3.1594836441782889E-2"/>
                </c:manualLayout>
              </c:layout>
              <c:tx>
                <c:rich>
                  <a:bodyPr/>
                  <a:lstStyle/>
                  <a:p>
                    <a:fld id="{A50803F8-7B21-0D47-81C3-383BEC251E28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F443-471C-AD78-6F81C025051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43-471C-AD78-6F81C025051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A8FD1CA-B315-401B-BED7-63F705F5DD28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F443-471C-AD78-6F81C025051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16FF179A-CE86-42D5-8DFB-587DB0A608E9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F443-471C-AD78-6F81C025051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CB35DA64-D3EB-4451-8D75-0862B23CE1B8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F443-471C-AD78-6F81C025051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92CB13AC-6D14-41CD-927A-297C40E56F2C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F443-471C-AD78-6F81C0250519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46F05519-6E28-425F-AE79-03A9551B9873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F443-471C-AD78-6F81C0250519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4A4CABFA-1755-4089-8F05-BF2B9F26554A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F443-471C-AD78-6F81C0250519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06776FEE-7C2C-45BB-A1AC-BB1245988F2F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F443-471C-AD78-6F81C0250519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5ADFAA4D-15B5-403B-AD20-987507260D59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F443-471C-AD78-6F81C0250519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2AFECF18-F96C-4A67-AA45-9DB863121D02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F443-471C-AD78-6F81C0250519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29CD8D37-6812-484F-BCBD-C62115FC6D0C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F443-471C-AD78-6F81C0250519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B8D5C91F-4500-436B-841B-582C4801811C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F443-471C-AD78-6F81C0250519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14A7E495-5F06-464A-829F-85D13CE3E199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F443-471C-AD78-6F81C0250519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6336DCFD-2FF6-4DEE-A0A9-4EE585493BC7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350A-4B48-8E76-CCE3B8AEE8F1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3ED23772-9872-4A4B-A7C6-54A01ED2E3E7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F443-471C-AD78-6F81C025051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443-471C-AD78-6F81C0250519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DC1C5FD7-4EAF-4A13-8FF9-E3B0AF8B1655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F443-471C-AD78-6F81C0250519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4DF97848-8C03-4ACC-B807-7D5006DA541E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F443-471C-AD78-6F81C0250519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B11B189A-3BDB-46E0-A5F0-DAFF19924D40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F443-471C-AD78-6F81C0250519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EF7653CE-9ACE-423E-8804-A27C5A2914AC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F443-471C-AD78-6F81C0250519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00C12C12-8718-43FF-873B-E9FA9729F39F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F443-471C-AD78-6F81C0250519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89D0886B-D6EE-474E-AC96-45517791755E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F443-471C-AD78-6F81C0250519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7E7721E0-8A06-4DD3-A7EF-AF8D09995BB1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F443-471C-AD78-6F81C0250519}"/>
                </c:ext>
              </c:extLst>
            </c:dLbl>
            <c:dLbl>
              <c:idx val="28"/>
              <c:layout>
                <c:manualLayout>
                  <c:x val="-2.0814491406403374E-2"/>
                  <c:y val="2.1524085983564464E-2"/>
                </c:manualLayout>
              </c:layout>
              <c:tx>
                <c:rich>
                  <a:bodyPr/>
                  <a:lstStyle/>
                  <a:p>
                    <a:fld id="{72C43D36-C0DA-4CA1-9C71-90C1D450181B}" type="CELLRANGE">
                      <a:rPr lang="en-US" dirty="0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F443-471C-AD78-6F81C0250519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fld id="{0A9216AC-E736-440B-9472-B03246A6CFA7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F443-471C-AD78-6F81C0250519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8DDCEE07-648A-4336-A935-DB2D422C4C34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F443-471C-AD78-6F81C0250519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fld id="{424ABA78-A601-4289-9801-D624F8390C25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F443-471C-AD78-6F81C0250519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F74724A7-36DD-478B-9123-07B8474E815F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F443-471C-AD78-6F81C0250519}"/>
                </c:ext>
              </c:extLst>
            </c:dLbl>
            <c:dLbl>
              <c:idx val="33"/>
              <c:layout>
                <c:manualLayout>
                  <c:x val="-6.3929714229143562E-3"/>
                  <c:y val="-1.8430321257706682E-2"/>
                </c:manualLayout>
              </c:layout>
              <c:tx>
                <c:rich>
                  <a:bodyPr/>
                  <a:lstStyle/>
                  <a:p>
                    <a:fld id="{13EF2BE5-4A19-8242-AC58-3430CFD80E0F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F443-471C-AD78-6F81C0250519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A874C450-4C17-4F5A-A4A4-3049A6AD0128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F443-471C-AD78-6F81C0250519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D3A437C0-0E86-45C2-8F43-760CA581DA5B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F443-471C-AD78-6F81C0250519}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fld id="{574582F6-3B4E-4B41-929D-EAFBDE54E5ED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F443-471C-AD78-6F81C0250519}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fld id="{DB9956B4-FAA1-4493-9AA8-E33AAF5DCF36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350A-4B48-8E76-CCE3B8AEE8F1}"/>
                </c:ext>
              </c:extLst>
            </c:dLbl>
            <c:dLbl>
              <c:idx val="38"/>
              <c:tx>
                <c:rich>
                  <a:bodyPr/>
                  <a:lstStyle/>
                  <a:p>
                    <a:fld id="{14886320-CCF6-448A-8566-E2E91A247E10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F443-471C-AD78-6F81C0250519}"/>
                </c:ext>
              </c:extLst>
            </c:dLbl>
            <c:dLbl>
              <c:idx val="39"/>
              <c:tx>
                <c:rich>
                  <a:bodyPr/>
                  <a:lstStyle/>
                  <a:p>
                    <a:fld id="{E4A423B9-E02C-4E0E-B41F-C3F5850C67AD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F443-471C-AD78-6F81C0250519}"/>
                </c:ext>
              </c:extLst>
            </c:dLbl>
            <c:dLbl>
              <c:idx val="40"/>
              <c:tx>
                <c:rich>
                  <a:bodyPr/>
                  <a:lstStyle/>
                  <a:p>
                    <a:fld id="{1C46AC1C-6684-46EA-BD17-C915711D139A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F443-471C-AD78-6F81C0250519}"/>
                </c:ext>
              </c:extLst>
            </c:dLbl>
            <c:dLbl>
              <c:idx val="41"/>
              <c:layout>
                <c:manualLayout>
                  <c:x val="6.3929714229143363E-3"/>
                  <c:y val="5.2658060736304808E-2"/>
                </c:manualLayout>
              </c:layout>
              <c:tx>
                <c:rich>
                  <a:bodyPr/>
                  <a:lstStyle/>
                  <a:p>
                    <a:fld id="{18B81ECB-2DA7-9F44-8916-71895835CA7B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6-F443-471C-AD78-6F81C0250519}"/>
                </c:ext>
              </c:extLst>
            </c:dLbl>
            <c:dLbl>
              <c:idx val="42"/>
              <c:tx>
                <c:rich>
                  <a:bodyPr/>
                  <a:lstStyle/>
                  <a:p>
                    <a:fld id="{83568330-4BF8-4D68-BCA3-AE5F0A5F5381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F443-471C-AD78-6F81C0250519}"/>
                </c:ext>
              </c:extLst>
            </c:dLbl>
            <c:dLbl>
              <c:idx val="43"/>
              <c:tx>
                <c:rich>
                  <a:bodyPr/>
                  <a:lstStyle/>
                  <a:p>
                    <a:fld id="{0324E771-342C-4646-B1A0-8098BB8ED76E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F443-471C-AD78-6F81C0250519}"/>
                </c:ext>
              </c:extLst>
            </c:dLbl>
            <c:dLbl>
              <c:idx val="44"/>
              <c:tx>
                <c:rich>
                  <a:bodyPr/>
                  <a:lstStyle/>
                  <a:p>
                    <a:fld id="{525C199F-59B3-496C-9E97-358B6872293F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F443-471C-AD78-6F81C0250519}"/>
                </c:ext>
              </c:extLst>
            </c:dLbl>
            <c:dLbl>
              <c:idx val="45"/>
              <c:tx>
                <c:rich>
                  <a:bodyPr/>
                  <a:lstStyle/>
                  <a:p>
                    <a:fld id="{3071FFCC-4418-4C56-A793-6AD4B63F6E2D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F443-471C-AD78-6F81C0250519}"/>
                </c:ext>
              </c:extLst>
            </c:dLbl>
            <c:dLbl>
              <c:idx val="46"/>
              <c:tx>
                <c:rich>
                  <a:bodyPr/>
                  <a:lstStyle/>
                  <a:p>
                    <a:fld id="{56EF470B-EA3E-46BD-AC1B-037DBF4AFE64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F443-471C-AD78-6F81C0250519}"/>
                </c:ext>
              </c:extLst>
            </c:dLbl>
            <c:dLbl>
              <c:idx val="47"/>
              <c:tx>
                <c:rich>
                  <a:bodyPr/>
                  <a:lstStyle/>
                  <a:p>
                    <a:fld id="{E217D38D-D3EC-4CBF-98CD-6E7333A5CC76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F443-471C-AD78-6F81C0250519}"/>
                </c:ext>
              </c:extLst>
            </c:dLbl>
            <c:dLbl>
              <c:idx val="48"/>
              <c:tx>
                <c:rich>
                  <a:bodyPr/>
                  <a:lstStyle/>
                  <a:p>
                    <a:fld id="{026E28DC-2F5B-4ED6-9921-1D2874E627FB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350A-4B48-8E76-CCE3B8AEE8F1}"/>
                </c:ext>
              </c:extLst>
            </c:dLbl>
            <c:dLbl>
              <c:idx val="49"/>
              <c:tx>
                <c:rich>
                  <a:bodyPr/>
                  <a:lstStyle/>
                  <a:p>
                    <a:fld id="{B4A0000C-97DF-43A5-92FE-ADF5374747FB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F443-471C-AD78-6F81C0250519}"/>
                </c:ext>
              </c:extLst>
            </c:dLbl>
            <c:dLbl>
              <c:idx val="50"/>
              <c:tx>
                <c:rich>
                  <a:bodyPr/>
                  <a:lstStyle/>
                  <a:p>
                    <a:fld id="{597BF2D2-C4E7-4864-B4CC-A9571A905F10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F443-471C-AD78-6F81C0250519}"/>
                </c:ext>
              </c:extLst>
            </c:dLbl>
            <c:dLbl>
              <c:idx val="51"/>
              <c:tx>
                <c:rich>
                  <a:bodyPr/>
                  <a:lstStyle/>
                  <a:p>
                    <a:fld id="{BCE343C4-A043-4225-88D3-F8BBD8B64172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F-F443-471C-AD78-6F81C0250519}"/>
                </c:ext>
              </c:extLst>
            </c:dLbl>
            <c:dLbl>
              <c:idx val="52"/>
              <c:tx>
                <c:rich>
                  <a:bodyPr/>
                  <a:lstStyle/>
                  <a:p>
                    <a:fld id="{A360149C-C28A-4460-BAFE-83C1C18E0090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0-F443-471C-AD78-6F81C0250519}"/>
                </c:ext>
              </c:extLst>
            </c:dLbl>
            <c:dLbl>
              <c:idx val="53"/>
              <c:tx>
                <c:rich>
                  <a:bodyPr/>
                  <a:lstStyle/>
                  <a:p>
                    <a:fld id="{4B3D66A7-6016-4E8C-AF3B-1AF77CF4E70B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1-F443-471C-AD78-6F81C0250519}"/>
                </c:ext>
              </c:extLst>
            </c:dLbl>
            <c:dLbl>
              <c:idx val="54"/>
              <c:tx>
                <c:rich>
                  <a:bodyPr/>
                  <a:lstStyle/>
                  <a:p>
                    <a:fld id="{34F4E4D4-8289-41E7-8DC7-CD4B5FF36F1F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2-F443-471C-AD78-6F81C0250519}"/>
                </c:ext>
              </c:extLst>
            </c:dLbl>
            <c:dLbl>
              <c:idx val="55"/>
              <c:tx>
                <c:rich>
                  <a:bodyPr/>
                  <a:lstStyle/>
                  <a:p>
                    <a:fld id="{3DDA74E3-C782-48F0-845D-39D50F487622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3-F443-471C-AD78-6F81C0250519}"/>
                </c:ext>
              </c:extLst>
            </c:dLbl>
            <c:dLbl>
              <c:idx val="56"/>
              <c:tx>
                <c:rich>
                  <a:bodyPr/>
                  <a:lstStyle/>
                  <a:p>
                    <a:fld id="{A6713E9A-73C7-41A0-9F89-C613A6119BCE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4-F443-471C-AD78-6F81C0250519}"/>
                </c:ext>
              </c:extLst>
            </c:dLbl>
            <c:dLbl>
              <c:idx val="57"/>
              <c:tx>
                <c:rich>
                  <a:bodyPr/>
                  <a:lstStyle/>
                  <a:p>
                    <a:fld id="{93AAF5F8-7939-43B1-8D30-B5C12E45EA45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5-F443-471C-AD78-6F81C0250519}"/>
                </c:ext>
              </c:extLst>
            </c:dLbl>
            <c:dLbl>
              <c:idx val="58"/>
              <c:layout>
                <c:manualLayout>
                  <c:x val="-1.0654952371523926E-3"/>
                  <c:y val="8.1619994141272453E-2"/>
                </c:manualLayout>
              </c:layout>
              <c:tx>
                <c:rich>
                  <a:bodyPr/>
                  <a:lstStyle/>
                  <a:p>
                    <a:fld id="{25FCF976-20B0-4A48-A796-D27315C60A1F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6-F443-471C-AD78-6F81C0250519}"/>
                </c:ext>
              </c:extLst>
            </c:dLbl>
            <c:dLbl>
              <c:idx val="59"/>
              <c:tx>
                <c:rich>
                  <a:bodyPr/>
                  <a:lstStyle/>
                  <a:p>
                    <a:fld id="{ABADFAB0-F9F1-4456-A337-83830DC5E918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7-F443-471C-AD78-6F81C0250519}"/>
                </c:ext>
              </c:extLst>
            </c:dLbl>
            <c:dLbl>
              <c:idx val="60"/>
              <c:tx>
                <c:rich>
                  <a:bodyPr/>
                  <a:lstStyle/>
                  <a:p>
                    <a:fld id="{69379D27-8BBA-41AF-BD0E-1E4CF29E18CC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8-F443-471C-AD78-6F81C0250519}"/>
                </c:ext>
              </c:extLst>
            </c:dLbl>
            <c:dLbl>
              <c:idx val="61"/>
              <c:tx>
                <c:rich>
                  <a:bodyPr/>
                  <a:lstStyle/>
                  <a:p>
                    <a:fld id="{DDBCD395-FE8A-4876-9731-9D28DB043A91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9-F443-471C-AD78-6F81C0250519}"/>
                </c:ext>
              </c:extLst>
            </c:dLbl>
            <c:dLbl>
              <c:idx val="62"/>
              <c:tx>
                <c:rich>
                  <a:bodyPr/>
                  <a:lstStyle/>
                  <a:p>
                    <a:fld id="{D231520A-D1CA-41A6-8D1C-59E3B104A155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A-F443-471C-AD78-6F81C0250519}"/>
                </c:ext>
              </c:extLst>
            </c:dLbl>
            <c:dLbl>
              <c:idx val="63"/>
              <c:tx>
                <c:rich>
                  <a:bodyPr/>
                  <a:lstStyle/>
                  <a:p>
                    <a:fld id="{409095E6-3C38-4586-8863-5128E5C26060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B-F443-471C-AD78-6F81C0250519}"/>
                </c:ext>
              </c:extLst>
            </c:dLbl>
            <c:dLbl>
              <c:idx val="64"/>
              <c:tx>
                <c:rich>
                  <a:bodyPr/>
                  <a:lstStyle/>
                  <a:p>
                    <a:fld id="{C9EE5BFE-79B4-4B23-BB18-4CB7435FE6E1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C-F443-471C-AD78-6F81C0250519}"/>
                </c:ext>
              </c:extLst>
            </c:dLbl>
            <c:dLbl>
              <c:idx val="65"/>
              <c:tx>
                <c:rich>
                  <a:bodyPr/>
                  <a:lstStyle/>
                  <a:p>
                    <a:fld id="{FF92E59E-1858-40C6-8445-F08351B561A6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D-F443-471C-AD78-6F81C0250519}"/>
                </c:ext>
              </c:extLst>
            </c:dLbl>
            <c:dLbl>
              <c:idx val="66"/>
              <c:tx>
                <c:rich>
                  <a:bodyPr/>
                  <a:lstStyle/>
                  <a:p>
                    <a:fld id="{3753679C-805F-4EFA-B2BA-566D3517A730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E-F443-471C-AD78-6F81C0250519}"/>
                </c:ext>
              </c:extLst>
            </c:dLbl>
            <c:dLbl>
              <c:idx val="67"/>
              <c:tx>
                <c:rich>
                  <a:bodyPr/>
                  <a:lstStyle/>
                  <a:p>
                    <a:fld id="{3112EBBC-B2DF-4718-8DF4-0075BBE4D859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F-F443-471C-AD78-6F81C0250519}"/>
                </c:ext>
              </c:extLst>
            </c:dLbl>
            <c:dLbl>
              <c:idx val="68"/>
              <c:tx>
                <c:rich>
                  <a:bodyPr/>
                  <a:lstStyle/>
                  <a:p>
                    <a:fld id="{E5863943-59F6-4579-96A9-91821A315640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0-F443-471C-AD78-6F81C0250519}"/>
                </c:ext>
              </c:extLst>
            </c:dLbl>
            <c:dLbl>
              <c:idx val="69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1-F443-471C-AD78-6F81C0250519}"/>
                </c:ext>
              </c:extLst>
            </c:dLbl>
            <c:dLbl>
              <c:idx val="70"/>
              <c:tx>
                <c:rich>
                  <a:bodyPr/>
                  <a:lstStyle/>
                  <a:p>
                    <a:fld id="{B3EEB8D8-96D8-4D95-B38C-28A2D32D9939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2-F443-471C-AD78-6F81C0250519}"/>
                </c:ext>
              </c:extLst>
            </c:dLbl>
            <c:dLbl>
              <c:idx val="71"/>
              <c:tx>
                <c:rich>
                  <a:bodyPr/>
                  <a:lstStyle/>
                  <a:p>
                    <a:fld id="{AB4D9523-DD5B-4B7F-890D-655969250F58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3-F443-471C-AD78-6F81C0250519}"/>
                </c:ext>
              </c:extLst>
            </c:dLbl>
            <c:dLbl>
              <c:idx val="72"/>
              <c:tx>
                <c:rich>
                  <a:bodyPr/>
                  <a:lstStyle/>
                  <a:p>
                    <a:fld id="{F5A23C5E-486B-4EC2-A8FD-E1C14C745393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4-F443-471C-AD78-6F81C0250519}"/>
                </c:ext>
              </c:extLst>
            </c:dLbl>
            <c:dLbl>
              <c:idx val="73"/>
              <c:tx>
                <c:rich>
                  <a:bodyPr/>
                  <a:lstStyle/>
                  <a:p>
                    <a:fld id="{D8D6A9CB-CC6C-45D1-971F-7857BE04D364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5-F443-471C-AD78-6F81C0250519}"/>
                </c:ext>
              </c:extLst>
            </c:dLbl>
            <c:dLbl>
              <c:idx val="74"/>
              <c:tx>
                <c:rich>
                  <a:bodyPr/>
                  <a:lstStyle/>
                  <a:p>
                    <a:fld id="{F7DE30EA-A50D-4EA6-B9A8-CA65DC9B9D99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6-F443-471C-AD78-6F81C0250519}"/>
                </c:ext>
              </c:extLst>
            </c:dLbl>
            <c:dLbl>
              <c:idx val="75"/>
              <c:tx>
                <c:rich>
                  <a:bodyPr/>
                  <a:lstStyle/>
                  <a:p>
                    <a:fld id="{469FA174-C2B9-4029-B8C1-8A109614D3EF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7-F443-471C-AD78-6F81C0250519}"/>
                </c:ext>
              </c:extLst>
            </c:dLbl>
            <c:dLbl>
              <c:idx val="76"/>
              <c:tx>
                <c:rich>
                  <a:bodyPr/>
                  <a:lstStyle/>
                  <a:p>
                    <a:fld id="{E0E569F5-5E3C-43FC-8A52-D221E17D5962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8-F443-471C-AD78-6F81C0250519}"/>
                </c:ext>
              </c:extLst>
            </c:dLbl>
            <c:dLbl>
              <c:idx val="77"/>
              <c:tx>
                <c:rich>
                  <a:bodyPr/>
                  <a:lstStyle/>
                  <a:p>
                    <a:fld id="{1CFC2A58-F81C-40EA-80D3-FC275EC540AB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9-F443-471C-AD78-6F81C0250519}"/>
                </c:ext>
              </c:extLst>
            </c:dLbl>
            <c:dLbl>
              <c:idx val="78"/>
              <c:tx>
                <c:rich>
                  <a:bodyPr/>
                  <a:lstStyle/>
                  <a:p>
                    <a:fld id="{1BAFEA58-BEB1-43D6-AEDD-7E4582E4DFCD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A-F443-471C-AD78-6F81C0250519}"/>
                </c:ext>
              </c:extLst>
            </c:dLbl>
            <c:dLbl>
              <c:idx val="79"/>
              <c:tx>
                <c:rich>
                  <a:bodyPr/>
                  <a:lstStyle/>
                  <a:p>
                    <a:fld id="{D6620037-32BD-4C4B-8045-DC997EFC9F98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B-F443-471C-AD78-6F81C0250519}"/>
                </c:ext>
              </c:extLst>
            </c:dLbl>
            <c:dLbl>
              <c:idx val="80"/>
              <c:tx>
                <c:rich>
                  <a:bodyPr/>
                  <a:lstStyle/>
                  <a:p>
                    <a:fld id="{C32A624E-02E0-46F7-82BF-682EE73E8121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C-F443-471C-AD78-6F81C0250519}"/>
                </c:ext>
              </c:extLst>
            </c:dLbl>
            <c:dLbl>
              <c:idx val="81"/>
              <c:tx>
                <c:rich>
                  <a:bodyPr/>
                  <a:lstStyle/>
                  <a:p>
                    <a:fld id="{96014823-B25B-45F6-BF65-BA11F6F08649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D-F443-471C-AD78-6F81C0250519}"/>
                </c:ext>
              </c:extLst>
            </c:dLbl>
            <c:dLbl>
              <c:idx val="82"/>
              <c:tx>
                <c:rich>
                  <a:bodyPr/>
                  <a:lstStyle/>
                  <a:p>
                    <a:fld id="{2C6E3A86-E702-4BCC-99B9-ABC6DEAC1CEA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E-F443-471C-AD78-6F81C0250519}"/>
                </c:ext>
              </c:extLst>
            </c:dLbl>
            <c:dLbl>
              <c:idx val="83"/>
              <c:tx>
                <c:rich>
                  <a:bodyPr/>
                  <a:lstStyle/>
                  <a:p>
                    <a:fld id="{0EEA5E1D-87D0-4DF7-8EEA-BC55002685E5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F-F443-471C-AD78-6F81C0250519}"/>
                </c:ext>
              </c:extLst>
            </c:dLbl>
            <c:dLbl>
              <c:idx val="84"/>
              <c:tx>
                <c:rich>
                  <a:bodyPr/>
                  <a:lstStyle/>
                  <a:p>
                    <a:fld id="{A91BD23A-EFE2-4765-9BF6-C8F6C8318D3F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0-F443-471C-AD78-6F81C0250519}"/>
                </c:ext>
              </c:extLst>
            </c:dLbl>
            <c:dLbl>
              <c:idx val="85"/>
              <c:tx>
                <c:rich>
                  <a:bodyPr/>
                  <a:lstStyle/>
                  <a:p>
                    <a:fld id="{944DE93D-4E3E-4DA9-8953-0FD1AC18616E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1-F443-471C-AD78-6F81C0250519}"/>
                </c:ext>
              </c:extLst>
            </c:dLbl>
            <c:dLbl>
              <c:idx val="86"/>
              <c:tx>
                <c:rich>
                  <a:bodyPr/>
                  <a:lstStyle/>
                  <a:p>
                    <a:fld id="{12D30AD5-E37C-4B28-9BDB-C6824D13D797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2-F443-471C-AD78-6F81C0250519}"/>
                </c:ext>
              </c:extLst>
            </c:dLbl>
            <c:dLbl>
              <c:idx val="87"/>
              <c:tx>
                <c:rich>
                  <a:bodyPr/>
                  <a:lstStyle/>
                  <a:p>
                    <a:fld id="{DE18D3D0-EA98-4245-AF17-AE4587812881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3-F443-471C-AD78-6F81C02505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0" spc="-60" baseline="0">
                    <a:solidFill>
                      <a:srgbClr val="7093D2"/>
                    </a:solidFill>
                    <a:effectLst>
                      <a:glow rad="101600">
                        <a:schemeClr val="bg1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'Clasif. tropicales'!$F$2:$F$89</c:f>
              <c:numCache>
                <c:formatCode>#,##0</c:formatCode>
                <c:ptCount val="88"/>
                <c:pt idx="0">
                  <c:v>761.92646268287785</c:v>
                </c:pt>
                <c:pt idx="1">
                  <c:v>1593.6459211258348</c:v>
                </c:pt>
                <c:pt idx="2">
                  <c:v>275.52788939567625</c:v>
                </c:pt>
                <c:pt idx="3">
                  <c:v>11066.098908921476</c:v>
                </c:pt>
                <c:pt idx="4">
                  <c:v>7329.0693765920651</c:v>
                </c:pt>
                <c:pt idx="5">
                  <c:v>1937.6429648813457</c:v>
                </c:pt>
                <c:pt idx="6">
                  <c:v>1352.9619854675211</c:v>
                </c:pt>
                <c:pt idx="7">
                  <c:v>13571.031361899073</c:v>
                </c:pt>
                <c:pt idx="8">
                  <c:v>744.9749839999829</c:v>
                </c:pt>
                <c:pt idx="9">
                  <c:v>6343.8011078396448</c:v>
                </c:pt>
                <c:pt idx="10">
                  <c:v>5255.013741147297</c:v>
                </c:pt>
                <c:pt idx="11">
                  <c:v>27.56340666380795</c:v>
                </c:pt>
                <c:pt idx="12">
                  <c:v>563.69716642499452</c:v>
                </c:pt>
                <c:pt idx="13">
                  <c:v>592.00641680849253</c:v>
                </c:pt>
                <c:pt idx="14">
                  <c:v>1766.698630358791</c:v>
                </c:pt>
                <c:pt idx="15">
                  <c:v>2702.1247653234204</c:v>
                </c:pt>
                <c:pt idx="16">
                  <c:v>208.88611786650816</c:v>
                </c:pt>
                <c:pt idx="17">
                  <c:v>140.17637845184331</c:v>
                </c:pt>
                <c:pt idx="18">
                  <c:v>33.214851373269703</c:v>
                </c:pt>
                <c:pt idx="19">
                  <c:v>365.73762008545435</c:v>
                </c:pt>
                <c:pt idx="20">
                  <c:v>2168.7644396529768</c:v>
                </c:pt>
                <c:pt idx="21">
                  <c:v>568.45570732179772</c:v>
                </c:pt>
                <c:pt idx="22">
                  <c:v>92.614435456635633</c:v>
                </c:pt>
                <c:pt idx="23">
                  <c:v>227.63410485759022</c:v>
                </c:pt>
                <c:pt idx="24">
                  <c:v>20.082628860745935</c:v>
                </c:pt>
                <c:pt idx="25">
                  <c:v>1293.5541225246814</c:v>
                </c:pt>
                <c:pt idx="26">
                  <c:v>2470.7449061406651</c:v>
                </c:pt>
                <c:pt idx="27">
                  <c:v>43.765319058752596</c:v>
                </c:pt>
                <c:pt idx="28">
                  <c:v>2301.6312544591592</c:v>
                </c:pt>
                <c:pt idx="29">
                  <c:v>3611.1866471366448</c:v>
                </c:pt>
                <c:pt idx="30">
                  <c:v>316.77197272192313</c:v>
                </c:pt>
                <c:pt idx="31">
                  <c:v>144.66883390941817</c:v>
                </c:pt>
                <c:pt idx="32">
                  <c:v>275.42156940464997</c:v>
                </c:pt>
                <c:pt idx="33">
                  <c:v>2530.814878301248</c:v>
                </c:pt>
                <c:pt idx="34">
                  <c:v>858.37012376382586</c:v>
                </c:pt>
                <c:pt idx="35">
                  <c:v>5143.6040111643615</c:v>
                </c:pt>
                <c:pt idx="36">
                  <c:v>2355.6170692540109</c:v>
                </c:pt>
                <c:pt idx="37">
                  <c:v>3950.03891193449</c:v>
                </c:pt>
                <c:pt idx="38">
                  <c:v>142.05833241812653</c:v>
                </c:pt>
                <c:pt idx="39">
                  <c:v>102.64007527330983</c:v>
                </c:pt>
                <c:pt idx="40">
                  <c:v>999.67721586725622</c:v>
                </c:pt>
                <c:pt idx="41">
                  <c:v>244.49794293064969</c:v>
                </c:pt>
                <c:pt idx="42">
                  <c:v>9810.2785501617509</c:v>
                </c:pt>
                <c:pt idx="43">
                  <c:v>1135.5791956771188</c:v>
                </c:pt>
                <c:pt idx="44">
                  <c:v>201.49600354168672</c:v>
                </c:pt>
                <c:pt idx="45">
                  <c:v>237.62225386612286</c:v>
                </c:pt>
                <c:pt idx="46">
                  <c:v>2255.6785395792899</c:v>
                </c:pt>
                <c:pt idx="47">
                  <c:v>662.56396092782461</c:v>
                </c:pt>
                <c:pt idx="48">
                  <c:v>427.81189277727651</c:v>
                </c:pt>
                <c:pt idx="49">
                  <c:v>4142.3272549585772</c:v>
                </c:pt>
                <c:pt idx="50">
                  <c:v>131.57991065625134</c:v>
                </c:pt>
                <c:pt idx="51">
                  <c:v>473.826297739513</c:v>
                </c:pt>
                <c:pt idx="52">
                  <c:v>2574.1665817106737</c:v>
                </c:pt>
                <c:pt idx="53">
                  <c:v>65.611831857931776</c:v>
                </c:pt>
                <c:pt idx="54">
                  <c:v>609.81046517552352</c:v>
                </c:pt>
                <c:pt idx="55">
                  <c:v>289.78647265471807</c:v>
                </c:pt>
                <c:pt idx="56">
                  <c:v>1001.8131248725321</c:v>
                </c:pt>
                <c:pt idx="57">
                  <c:v>2901.9312182420713</c:v>
                </c:pt>
                <c:pt idx="58">
                  <c:v>303.07270946202595</c:v>
                </c:pt>
                <c:pt idx="59">
                  <c:v>465.91740901144448</c:v>
                </c:pt>
                <c:pt idx="60">
                  <c:v>200.19479053535994</c:v>
                </c:pt>
                <c:pt idx="61">
                  <c:v>6572.5585099012687</c:v>
                </c:pt>
                <c:pt idx="62">
                  <c:v>855.76858215825007</c:v>
                </c:pt>
                <c:pt idx="63">
                  <c:v>1.0064705994840832</c:v>
                </c:pt>
                <c:pt idx="64">
                  <c:v>867.19349488358216</c:v>
                </c:pt>
                <c:pt idx="65">
                  <c:v>3932.83158284213</c:v>
                </c:pt>
                <c:pt idx="66">
                  <c:v>18330.592758400242</c:v>
                </c:pt>
                <c:pt idx="67">
                  <c:v>1290.3516871039053</c:v>
                </c:pt>
                <c:pt idx="68">
                  <c:v>4158.6202941980546</c:v>
                </c:pt>
                <c:pt idx="70">
                  <c:v>4716.8884168986351</c:v>
                </c:pt>
                <c:pt idx="71">
                  <c:v>1498.2881611431119</c:v>
                </c:pt>
                <c:pt idx="72">
                  <c:v>294.34439319721935</c:v>
                </c:pt>
                <c:pt idx="73">
                  <c:v>741.24562936852703</c:v>
                </c:pt>
                <c:pt idx="74">
                  <c:v>6284.5810821473196</c:v>
                </c:pt>
                <c:pt idx="75">
                  <c:v>98.759852073756704</c:v>
                </c:pt>
                <c:pt idx="76">
                  <c:v>6024.7376995557579</c:v>
                </c:pt>
                <c:pt idx="77">
                  <c:v>3625.949390640345</c:v>
                </c:pt>
                <c:pt idx="78">
                  <c:v>13.20967778736639</c:v>
                </c:pt>
                <c:pt idx="79">
                  <c:v>18.726973904927604</c:v>
                </c:pt>
                <c:pt idx="80">
                  <c:v>614.37076294883127</c:v>
                </c:pt>
                <c:pt idx="81">
                  <c:v>2255.3627857751549</c:v>
                </c:pt>
                <c:pt idx="82">
                  <c:v>891.99339558158044</c:v>
                </c:pt>
                <c:pt idx="83">
                  <c:v>4620.3295308468669</c:v>
                </c:pt>
                <c:pt idx="84">
                  <c:v>4511.1636826705944</c:v>
                </c:pt>
                <c:pt idx="85">
                  <c:v>7325.6390886957215</c:v>
                </c:pt>
                <c:pt idx="86">
                  <c:v>201.90478558877467</c:v>
                </c:pt>
                <c:pt idx="87">
                  <c:v>35.336426336339514</c:v>
                </c:pt>
              </c:numCache>
            </c:numRef>
          </c:xVal>
          <c:yVal>
            <c:numRef>
              <c:f>'Clasif. tropicales'!$G$2:$G$89</c:f>
              <c:numCache>
                <c:formatCode>#,##0</c:formatCode>
                <c:ptCount val="88"/>
                <c:pt idx="0">
                  <c:v>16.426147424236131</c:v>
                </c:pt>
                <c:pt idx="1">
                  <c:v>35.431106098824138</c:v>
                </c:pt>
                <c:pt idx="2">
                  <c:v>19.6447095701952</c:v>
                </c:pt>
                <c:pt idx="3">
                  <c:v>673.02589855428869</c:v>
                </c:pt>
                <c:pt idx="4">
                  <c:v>130.26756823523218</c:v>
                </c:pt>
                <c:pt idx="5">
                  <c:v>76.954930062626659</c:v>
                </c:pt>
                <c:pt idx="6">
                  <c:v>16.474272808828001</c:v>
                </c:pt>
                <c:pt idx="7">
                  <c:v>39.426723668686066</c:v>
                </c:pt>
                <c:pt idx="8">
                  <c:v>9.6082702159462983</c:v>
                </c:pt>
                <c:pt idx="9">
                  <c:v>38.309383618949894</c:v>
                </c:pt>
                <c:pt idx="10">
                  <c:v>838.93138676859724</c:v>
                </c:pt>
                <c:pt idx="11">
                  <c:v>0</c:v>
                </c:pt>
                <c:pt idx="12">
                  <c:v>26.528729540675748</c:v>
                </c:pt>
                <c:pt idx="13">
                  <c:v>29.931291856141577</c:v>
                </c:pt>
                <c:pt idx="14">
                  <c:v>14.392656866466728</c:v>
                </c:pt>
                <c:pt idx="15">
                  <c:v>224.03972780365621</c:v>
                </c:pt>
                <c:pt idx="16">
                  <c:v>9.4466672069807149</c:v>
                </c:pt>
                <c:pt idx="17">
                  <c:v>6.0946251500801445</c:v>
                </c:pt>
                <c:pt idx="18">
                  <c:v>0.63745674352739845</c:v>
                </c:pt>
                <c:pt idx="19">
                  <c:v>11.675034346920899</c:v>
                </c:pt>
                <c:pt idx="20">
                  <c:v>104.11312452119617</c:v>
                </c:pt>
                <c:pt idx="21">
                  <c:v>23.123058561360338</c:v>
                </c:pt>
                <c:pt idx="22">
                  <c:v>3.2225900385818758</c:v>
                </c:pt>
                <c:pt idx="23">
                  <c:v>2.3641524243369902</c:v>
                </c:pt>
                <c:pt idx="24">
                  <c:v>0</c:v>
                </c:pt>
                <c:pt idx="25">
                  <c:v>59.01942208254092</c:v>
                </c:pt>
                <c:pt idx="26">
                  <c:v>455.33518085225478</c:v>
                </c:pt>
                <c:pt idx="27">
                  <c:v>0.67036593744259987</c:v>
                </c:pt>
                <c:pt idx="28">
                  <c:v>107.25914136801384</c:v>
                </c:pt>
                <c:pt idx="29">
                  <c:v>23.549061743408927</c:v>
                </c:pt>
                <c:pt idx="30">
                  <c:v>18.227339435846577</c:v>
                </c:pt>
                <c:pt idx="31">
                  <c:v>20.255043347551013</c:v>
                </c:pt>
                <c:pt idx="32">
                  <c:v>1.5099866743675987</c:v>
                </c:pt>
                <c:pt idx="33">
                  <c:v>119.0489716448359</c:v>
                </c:pt>
                <c:pt idx="34">
                  <c:v>31.123442838923722</c:v>
                </c:pt>
                <c:pt idx="35">
                  <c:v>348.43050290270969</c:v>
                </c:pt>
                <c:pt idx="36">
                  <c:v>33.48703301625752</c:v>
                </c:pt>
                <c:pt idx="37">
                  <c:v>573.48691039901701</c:v>
                </c:pt>
                <c:pt idx="38">
                  <c:v>7.55040669297144</c:v>
                </c:pt>
                <c:pt idx="39">
                  <c:v>0.88229291065882387</c:v>
                </c:pt>
                <c:pt idx="40">
                  <c:v>7.1386489169311114</c:v>
                </c:pt>
                <c:pt idx="41">
                  <c:v>5.4809670493428451</c:v>
                </c:pt>
                <c:pt idx="42">
                  <c:v>78.943238171983822</c:v>
                </c:pt>
                <c:pt idx="43">
                  <c:v>12.80040961310762</c:v>
                </c:pt>
                <c:pt idx="44">
                  <c:v>5.4409361892444661</c:v>
                </c:pt>
                <c:pt idx="45">
                  <c:v>4.687985279726222</c:v>
                </c:pt>
                <c:pt idx="46">
                  <c:v>52.457640455332317</c:v>
                </c:pt>
                <c:pt idx="47">
                  <c:v>28.647443986901507</c:v>
                </c:pt>
                <c:pt idx="48">
                  <c:v>11.386234746068334</c:v>
                </c:pt>
                <c:pt idx="49">
                  <c:v>14.807246666518594</c:v>
                </c:pt>
                <c:pt idx="50">
                  <c:v>1.7807807457237024</c:v>
                </c:pt>
                <c:pt idx="51">
                  <c:v>15.779182132143632</c:v>
                </c:pt>
                <c:pt idx="52">
                  <c:v>101.94719135487817</c:v>
                </c:pt>
                <c:pt idx="53">
                  <c:v>0</c:v>
                </c:pt>
                <c:pt idx="54">
                  <c:v>14.32974983441178</c:v>
                </c:pt>
                <c:pt idx="55">
                  <c:v>5.7995235339109392</c:v>
                </c:pt>
                <c:pt idx="56">
                  <c:v>2.2411926730929128</c:v>
                </c:pt>
                <c:pt idx="57">
                  <c:v>355.72323669975913</c:v>
                </c:pt>
                <c:pt idx="58">
                  <c:v>4.3981527758341494</c:v>
                </c:pt>
                <c:pt idx="59">
                  <c:v>22.019444485383652</c:v>
                </c:pt>
                <c:pt idx="60">
                  <c:v>5.6598618391209836</c:v>
                </c:pt>
                <c:pt idx="61">
                  <c:v>27.829893499701218</c:v>
                </c:pt>
                <c:pt idx="62">
                  <c:v>17.008834284345347</c:v>
                </c:pt>
                <c:pt idx="63">
                  <c:v>0</c:v>
                </c:pt>
                <c:pt idx="64">
                  <c:v>36.884985797430936</c:v>
                </c:pt>
                <c:pt idx="65">
                  <c:v>151.31555785770513</c:v>
                </c:pt>
                <c:pt idx="66">
                  <c:v>37.039609232122608</c:v>
                </c:pt>
                <c:pt idx="67">
                  <c:v>80.82239883374578</c:v>
                </c:pt>
                <c:pt idx="68">
                  <c:v>58.334887011634962</c:v>
                </c:pt>
                <c:pt idx="70">
                  <c:v>38.679036755200087</c:v>
                </c:pt>
                <c:pt idx="71">
                  <c:v>30.09851713875943</c:v>
                </c:pt>
                <c:pt idx="72">
                  <c:v>5.1285893027517995</c:v>
                </c:pt>
                <c:pt idx="73">
                  <c:v>52.430742116268299</c:v>
                </c:pt>
                <c:pt idx="74">
                  <c:v>605.82495831571384</c:v>
                </c:pt>
                <c:pt idx="75">
                  <c:v>0.54372290931497691</c:v>
                </c:pt>
                <c:pt idx="76">
                  <c:v>511.09803684283031</c:v>
                </c:pt>
                <c:pt idx="77">
                  <c:v>226.27514364080173</c:v>
                </c:pt>
                <c:pt idx="78">
                  <c:v>0.40029326628383</c:v>
                </c:pt>
                <c:pt idx="79">
                  <c:v>0.2939211150997606</c:v>
                </c:pt>
                <c:pt idx="80">
                  <c:v>26.504346977947854</c:v>
                </c:pt>
                <c:pt idx="81">
                  <c:v>59.312014785378743</c:v>
                </c:pt>
                <c:pt idx="82">
                  <c:v>24.02945247234944</c:v>
                </c:pt>
                <c:pt idx="83">
                  <c:v>30.847372259008697</c:v>
                </c:pt>
                <c:pt idx="84">
                  <c:v>632.41149343914503</c:v>
                </c:pt>
                <c:pt idx="85">
                  <c:v>373.08443955738085</c:v>
                </c:pt>
                <c:pt idx="86">
                  <c:v>0.56790391209277846</c:v>
                </c:pt>
                <c:pt idx="87">
                  <c:v>0.40384487241530864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'Clasif. tropicales'!$J$2:$J$89</c15:f>
                <c15:dlblRangeCache>
                  <c:ptCount val="88"/>
                  <c:pt idx="4">
                    <c:v>Armenia</c:v>
                  </c:pt>
                  <c:pt idx="5">
                    <c:v>Austria</c:v>
                  </c:pt>
                  <c:pt idx="7">
                    <c:v>Bahrein</c:v>
                  </c:pt>
                  <c:pt idx="10">
                    <c:v>Bélgica</c:v>
                  </c:pt>
                  <c:pt idx="15">
                    <c:v>Canadá</c:v>
                  </c:pt>
                  <c:pt idx="20">
                    <c:v>Dinamarca</c:v>
                  </c:pt>
                  <c:pt idx="26">
                    <c:v>Francia</c:v>
                  </c:pt>
                  <c:pt idx="28">
                    <c:v>Alemania</c:v>
                  </c:pt>
                  <c:pt idx="32">
                    <c:v>Islandia</c:v>
                  </c:pt>
                  <c:pt idx="33">
                    <c:v>Irán</c:v>
                  </c:pt>
                  <c:pt idx="35">
                    <c:v>Irlanda</c:v>
                  </c:pt>
                  <c:pt idx="36">
                    <c:v>Israel</c:v>
                  </c:pt>
                  <c:pt idx="37">
                    <c:v>Italia</c:v>
                  </c:pt>
                  <c:pt idx="38">
                    <c:v>Japón</c:v>
                  </c:pt>
                  <c:pt idx="40">
                    <c:v>Kazajstán</c:v>
                  </c:pt>
                  <c:pt idx="41">
                    <c:v>Corea del sur</c:v>
                  </c:pt>
                  <c:pt idx="42">
                    <c:v>Kuwait</c:v>
                  </c:pt>
                  <c:pt idx="48">
                    <c:v>Luxemburgo</c:v>
                  </c:pt>
                  <c:pt idx="57">
                    <c:v>Holanda</c:v>
                  </c:pt>
                  <c:pt idx="58">
                    <c:v>Nueva Zelanda</c:v>
                  </c:pt>
                  <c:pt idx="64">
                    <c:v>Polonia</c:v>
                  </c:pt>
                  <c:pt idx="65">
                    <c:v>Portugal</c:v>
                  </c:pt>
                  <c:pt idx="66">
                    <c:v>Catar</c:v>
                  </c:pt>
                  <c:pt idx="74">
                    <c:v>España</c:v>
                  </c:pt>
                  <c:pt idx="76">
                    <c:v>Suecia</c:v>
                  </c:pt>
                  <c:pt idx="77">
                    <c:v>Suiza</c:v>
                  </c:pt>
                  <c:pt idx="84">
                    <c:v>Reino Unido</c:v>
                  </c:pt>
                  <c:pt idx="85">
                    <c:v>EE.UU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CD2A-4920-8B05-1FB8BA872A9A}"/>
            </c:ext>
          </c:extLst>
        </c:ser>
        <c:ser>
          <c:idx val="1"/>
          <c:order val="1"/>
          <c:tx>
            <c:v>Contagios v Muertes (trop)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6"/>
            <c:spPr>
              <a:solidFill>
                <a:srgbClr val="FF9900"/>
              </a:solidFill>
              <a:ln w="6350">
                <a:solidFill>
                  <a:sysClr val="window" lastClr="FFFFFF">
                    <a:lumMod val="95000"/>
                  </a:sysClr>
                </a:solidFill>
              </a:ln>
              <a:effectLst/>
            </c:spPr>
          </c:marker>
          <c:dPt>
            <c:idx val="14"/>
            <c:marker>
              <c:symbol val="circle"/>
              <c:size val="18"/>
              <c:spPr>
                <a:solidFill>
                  <a:srgbClr val="0000FF"/>
                </a:solidFill>
                <a:ln w="6350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350A-4B48-8E76-CCE3B8AEE8F1}"/>
              </c:ext>
            </c:extLst>
          </c:dPt>
          <c:dPt>
            <c:idx val="33"/>
            <c:marker>
              <c:symbol val="circle"/>
              <c:size val="16"/>
              <c:spPr>
                <a:solidFill>
                  <a:srgbClr val="FF9900"/>
                </a:solidFill>
                <a:ln w="6350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350A-4B48-8E76-CCE3B8AEE8F1}"/>
              </c:ext>
            </c:extLst>
          </c:dPt>
          <c:dPt>
            <c:idx val="57"/>
            <c:marker>
              <c:symbol val="circle"/>
              <c:size val="16"/>
              <c:spPr>
                <a:solidFill>
                  <a:srgbClr val="FF9900"/>
                </a:solidFill>
                <a:ln w="6350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350A-4B48-8E76-CCE3B8AEE8F1}"/>
              </c:ext>
            </c:extLst>
          </c:dPt>
          <c:dPt>
            <c:idx val="67"/>
            <c:marker>
              <c:symbol val="circle"/>
              <c:size val="16"/>
              <c:spPr>
                <a:solidFill>
                  <a:srgbClr val="FF9900"/>
                </a:solidFill>
                <a:ln w="6350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350A-4B48-8E76-CCE3B8AEE8F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B6BD9C2-A910-A242-A277-DDE98EBA4780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4BBB-4F2C-AA39-6B702BEA582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1F613E1-40AC-4F8A-9478-E8BE13790671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4BBB-4F2C-AA39-6B702BEA582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B2B7F26-285E-4AF0-842F-DC25129E30F8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4BBB-4F2C-AA39-6B702BEA582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24783BD-8D0B-4575-8BFB-225DCFCB92AE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639B-4F61-886D-C11A1577213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95D7EF3-D71B-EE49-9FFD-C6BAC7A474C7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4BBB-4F2C-AA39-6B702BEA582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CF9BBE3-F527-4962-A8EB-A2B8684D3760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4BBB-4F2C-AA39-6B702BEA582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FD7E356-D741-498D-AC85-BC86AC6A861F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4BBB-4F2C-AA39-6B702BEA582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72B0C26-2DA0-4A1B-8D1F-32FF88F54C7D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4BBB-4F2C-AA39-6B702BEA582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867AE30E-1C5A-4B87-9071-D8F777CA63A3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4BBB-4F2C-AA39-6B702BEA582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172D28D6-76D9-4DE7-A094-C5EEB76FC650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4BBB-4F2C-AA39-6B702BEA582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A1812D59-A9A5-433C-A270-A9C14024C320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4BBB-4F2C-AA39-6B702BEA582A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1F298F98-3676-4EB8-8809-ED521B234399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4BBB-4F2C-AA39-6B702BEA582A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4BBB-4F2C-AA39-6B702BEA582A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F8D8072F-DD10-458E-93E8-9AD761FEEED9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4BBB-4F2C-AA39-6B702BEA582A}"/>
                </c:ext>
              </c:extLst>
            </c:dLbl>
            <c:dLbl>
              <c:idx val="14"/>
              <c:layout>
                <c:manualLayout>
                  <c:x val="-8.4003644497094632E-2"/>
                  <c:y val="-2.125074371626982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en-US" sz="1400" b="1" i="0" u="none" strike="noStrike" kern="0" spc="-60" baseline="0">
                        <a:solidFill>
                          <a:srgbClr val="00B050"/>
                        </a:solidFill>
                        <a:effectLst>
                          <a:glow rad="101600">
                            <a:schemeClr val="bg1"/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F94B56AF-F21E-0D49-9B77-2F45CFFFF3F0}" type="CELLRANGE">
                      <a:rPr lang="en-US"/>
                      <a:pPr algn="ctr">
                        <a:defRPr lang="en-US" sz="1400" b="1" kern="0" spc="-60">
                          <a:solidFill>
                            <a:srgbClr val="00B050"/>
                          </a:solidFill>
                          <a:effectLst>
                            <a:glow rad="1016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1" i="0" u="none" strike="noStrike" kern="0" spc="-60" baseline="0">
                      <a:solidFill>
                        <a:srgbClr val="00B050"/>
                      </a:solidFill>
                      <a:effectLst>
                        <a:glow rad="101600">
                          <a:schemeClr val="bg1"/>
                        </a:glo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350A-4B48-8E76-CCE3B8AEE8F1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1CEE390D-9EC3-4609-9C48-56978F73EA1D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4BBB-4F2C-AA39-6B702BEA582A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2926908B-97C8-4400-94A7-D19C6876A4A2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4BBB-4F2C-AA39-6B702BEA582A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246D36E4-0849-462E-B561-D6EA79F9EEE5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4BBB-4F2C-AA39-6B702BEA582A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83BB3272-87A5-4A80-BD70-FBEA254BAD9D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4BBB-4F2C-AA39-6B702BEA582A}"/>
                </c:ext>
              </c:extLst>
            </c:dLbl>
            <c:dLbl>
              <c:idx val="19"/>
              <c:layout>
                <c:manualLayout>
                  <c:x val="-2.7646916691696017E-2"/>
                  <c:y val="-3.3766877789555581E-2"/>
                </c:manualLayout>
              </c:layout>
              <c:tx>
                <c:rich>
                  <a:bodyPr/>
                  <a:lstStyle/>
                  <a:p>
                    <a:fld id="{48F7A4C4-0DFC-7145-B871-D29D97C45898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4BBB-4F2C-AA39-6B702BEA582A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0E0FD6A0-5F7D-4A7A-810E-066211A2A1C7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4BBB-4F2C-AA39-6B702BEA582A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02EB8B33-FBDC-4AE0-873C-109C00EAFB10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4BBB-4F2C-AA39-6B702BEA582A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904AFEF6-F53E-8A44-B0B0-98A7BE91BA2D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4BBB-4F2C-AA39-6B702BEA582A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C8C681B6-9B61-4C7F-80B9-237A5750B0F4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4BBB-4F2C-AA39-6B702BEA582A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89712EB0-E23A-4C18-A5D7-47D27717FEF7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4BBB-4F2C-AA39-6B702BEA582A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D30DE7A4-FA13-4BE0-8410-75B4097CDC74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4BBB-4F2C-AA39-6B702BEA582A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04117952-4E6F-4B1C-A17D-DFAC53962D3F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4BBB-4F2C-AA39-6B702BEA582A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41319987-4D01-4FC9-8C89-577A19BD78A4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4BBB-4F2C-AA39-6B702BEA582A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6A0ACFE8-FF4B-4762-93B5-98D15EC16833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4BBB-4F2C-AA39-6B702BEA582A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fld id="{298A940E-47E7-46EC-8394-BAA04FD7DCF1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4BBB-4F2C-AA39-6B702BEA582A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151B9F73-7AAC-4E1B-925C-A9586471C9B2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639B-4F61-886D-C11A1577213B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fld id="{3E7C184F-55A5-4AF6-AF29-26C2D983DA61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4BBB-4F2C-AA39-6B702BEA582A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1B2C6283-8065-468A-95E3-1925CB16D3B7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4BBB-4F2C-AA39-6B702BEA582A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50A-4B48-8E76-CCE3B8AEE8F1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F177F5F6-66D2-4929-A740-706EF4E79B87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4BBB-4F2C-AA39-6B702BEA582A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BADC1637-76EF-4067-B55C-1AF58D1B80B6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639B-4F61-886D-C11A1577213B}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fld id="{BC00485C-5FB6-4072-8644-6497B521FCF6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4BBB-4F2C-AA39-6B702BEA582A}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fld id="{4D8AC281-9EFA-42A8-9E9B-7438F81D2873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4BBB-4F2C-AA39-6B702BEA582A}"/>
                </c:ext>
              </c:extLst>
            </c:dLbl>
            <c:dLbl>
              <c:idx val="38"/>
              <c:tx>
                <c:rich>
                  <a:bodyPr/>
                  <a:lstStyle/>
                  <a:p>
                    <a:fld id="{DB3B6143-E148-4A99-AA58-28EEF54C6377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4BBB-4F2C-AA39-6B702BEA582A}"/>
                </c:ext>
              </c:extLst>
            </c:dLbl>
            <c:dLbl>
              <c:idx val="39"/>
              <c:tx>
                <c:rich>
                  <a:bodyPr/>
                  <a:lstStyle/>
                  <a:p>
                    <a:fld id="{185FB16F-379D-4A91-8868-7176379C6472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4BBB-4F2C-AA39-6B702BEA582A}"/>
                </c:ext>
              </c:extLst>
            </c:dLbl>
            <c:dLbl>
              <c:idx val="40"/>
              <c:tx>
                <c:rich>
                  <a:bodyPr/>
                  <a:lstStyle/>
                  <a:p>
                    <a:fld id="{A2498D66-47DD-4506-8F58-1F7C2D9E7D34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4BBB-4F2C-AA39-6B702BEA582A}"/>
                </c:ext>
              </c:extLst>
            </c:dLbl>
            <c:dLbl>
              <c:idx val="41"/>
              <c:tx>
                <c:rich>
                  <a:bodyPr/>
                  <a:lstStyle/>
                  <a:p>
                    <a:fld id="{CEC9DFA8-187B-47E9-AF4E-FAEB4C7C3411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4BBB-4F2C-AA39-6B702BEA582A}"/>
                </c:ext>
              </c:extLst>
            </c:dLbl>
            <c:dLbl>
              <c:idx val="42"/>
              <c:tx>
                <c:rich>
                  <a:bodyPr/>
                  <a:lstStyle/>
                  <a:p>
                    <a:fld id="{2EDA3097-7992-7948-913B-FBF288238B19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639B-4F61-886D-C11A1577213B}"/>
                </c:ext>
              </c:extLst>
            </c:dLbl>
            <c:dLbl>
              <c:idx val="43"/>
              <c:tx>
                <c:rich>
                  <a:bodyPr/>
                  <a:lstStyle/>
                  <a:p>
                    <a:fld id="{072D1219-7C7E-4AE0-88A9-F07075053B61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4BBB-4F2C-AA39-6B702BEA582A}"/>
                </c:ext>
              </c:extLst>
            </c:dLbl>
            <c:dLbl>
              <c:idx val="44"/>
              <c:tx>
                <c:rich>
                  <a:bodyPr/>
                  <a:lstStyle/>
                  <a:p>
                    <a:fld id="{08F36CB9-F1D4-4D6E-968B-DAB137025B58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639B-4F61-886D-C11A1577213B}"/>
                </c:ext>
              </c:extLst>
            </c:dLbl>
            <c:dLbl>
              <c:idx val="45"/>
              <c:tx>
                <c:rich>
                  <a:bodyPr/>
                  <a:lstStyle/>
                  <a:p>
                    <a:fld id="{0BBE3C7E-8F11-4B89-A3F7-3D39E071695F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4BBB-4F2C-AA39-6B702BEA582A}"/>
                </c:ext>
              </c:extLst>
            </c:dLbl>
            <c:dLbl>
              <c:idx val="46"/>
              <c:tx>
                <c:rich>
                  <a:bodyPr/>
                  <a:lstStyle/>
                  <a:p>
                    <a:fld id="{82D3EAE1-A891-4B0A-A25B-59314FD19385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4BBB-4F2C-AA39-6B702BEA582A}"/>
                </c:ext>
              </c:extLst>
            </c:dLbl>
            <c:dLbl>
              <c:idx val="47"/>
              <c:layout>
                <c:manualLayout>
                  <c:x val="-1.3851438082981105E-2"/>
                  <c:y val="-3.6860642515413364E-2"/>
                </c:manualLayout>
              </c:layout>
              <c:tx>
                <c:rich>
                  <a:bodyPr/>
                  <a:lstStyle/>
                  <a:p>
                    <a:fld id="{A511C45E-101B-7B4F-B6AC-4A2C69D55318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8-4BBB-4F2C-AA39-6B702BEA582A}"/>
                </c:ext>
              </c:extLst>
            </c:dLbl>
            <c:dLbl>
              <c:idx val="48"/>
              <c:tx>
                <c:rich>
                  <a:bodyPr/>
                  <a:lstStyle/>
                  <a:p>
                    <a:fld id="{D4E1B669-ABBC-444A-A7B0-7464208A1B35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4BBB-4F2C-AA39-6B702BEA582A}"/>
                </c:ext>
              </c:extLst>
            </c:dLbl>
            <c:dLbl>
              <c:idx val="49"/>
              <c:tx>
                <c:rich>
                  <a:bodyPr/>
                  <a:lstStyle/>
                  <a:p>
                    <a:fld id="{C9B24D84-BD1A-6344-80CC-209B9670EF47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639B-4F61-886D-C11A1577213B}"/>
                </c:ext>
              </c:extLst>
            </c:dLbl>
            <c:dLbl>
              <c:idx val="50"/>
              <c:tx>
                <c:rich>
                  <a:bodyPr/>
                  <a:lstStyle/>
                  <a:p>
                    <a:fld id="{7449D41A-1005-4F24-842D-366916A1767D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639B-4F61-886D-C11A1577213B}"/>
                </c:ext>
              </c:extLst>
            </c:dLbl>
            <c:dLbl>
              <c:idx val="51"/>
              <c:tx>
                <c:rich>
                  <a:bodyPr/>
                  <a:lstStyle/>
                  <a:p>
                    <a:fld id="{D3629C50-0F10-44CC-BFC2-0005097EB045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4BBB-4F2C-AA39-6B702BEA582A}"/>
                </c:ext>
              </c:extLst>
            </c:dLbl>
            <c:dLbl>
              <c:idx val="52"/>
              <c:tx>
                <c:rich>
                  <a:bodyPr/>
                  <a:lstStyle/>
                  <a:p>
                    <a:fld id="{AB4898CD-2EEC-4320-9A79-7B489480EDC3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4BBB-4F2C-AA39-6B702BEA582A}"/>
                </c:ext>
              </c:extLst>
            </c:dLbl>
            <c:dLbl>
              <c:idx val="53"/>
              <c:tx>
                <c:rich>
                  <a:bodyPr/>
                  <a:lstStyle/>
                  <a:p>
                    <a:fld id="{5483399E-61BF-48D2-BC75-5146A1EB90B1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4BBB-4F2C-AA39-6B702BEA582A}"/>
                </c:ext>
              </c:extLst>
            </c:dLbl>
            <c:dLbl>
              <c:idx val="54"/>
              <c:tx>
                <c:rich>
                  <a:bodyPr/>
                  <a:lstStyle/>
                  <a:p>
                    <a:fld id="{2CC0C7D8-3344-4C61-8150-03F47040BA3A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4BBB-4F2C-AA39-6B702BEA582A}"/>
                </c:ext>
              </c:extLst>
            </c:dLbl>
            <c:dLbl>
              <c:idx val="55"/>
              <c:tx>
                <c:rich>
                  <a:bodyPr/>
                  <a:lstStyle/>
                  <a:p>
                    <a:fld id="{BC9CCBDE-A1BB-44A1-9767-3F23FF50ACAA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4BBB-4F2C-AA39-6B702BEA582A}"/>
                </c:ext>
              </c:extLst>
            </c:dLbl>
            <c:dLbl>
              <c:idx val="56"/>
              <c:tx>
                <c:rich>
                  <a:bodyPr/>
                  <a:lstStyle/>
                  <a:p>
                    <a:fld id="{4D55EB03-0EE1-C346-97D5-A10A8C88833A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F-4BBB-4F2C-AA39-6B702BEA582A}"/>
                </c:ext>
              </c:extLst>
            </c:dLbl>
            <c:dLbl>
              <c:idx val="57"/>
              <c:tx>
                <c:rich>
                  <a:bodyPr/>
                  <a:lstStyle/>
                  <a:p>
                    <a:fld id="{6E32AE4E-8BAF-4B30-A646-E056645FAF9B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350A-4B48-8E76-CCE3B8AEE8F1}"/>
                </c:ext>
              </c:extLst>
            </c:dLbl>
            <c:dLbl>
              <c:idx val="58"/>
              <c:tx>
                <c:rich>
                  <a:bodyPr/>
                  <a:lstStyle/>
                  <a:p>
                    <a:fld id="{B1A677AF-A0FD-4E6A-9F0D-7183E4E825E7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639B-4F61-886D-C11A1577213B}"/>
                </c:ext>
              </c:extLst>
            </c:dLbl>
            <c:dLbl>
              <c:idx val="59"/>
              <c:tx>
                <c:rich>
                  <a:bodyPr/>
                  <a:lstStyle/>
                  <a:p>
                    <a:fld id="{33BA9040-19F7-48A7-A53A-D77D7CC0EE5D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639B-4F61-886D-C11A1577213B}"/>
                </c:ext>
              </c:extLst>
            </c:dLbl>
            <c:dLbl>
              <c:idx val="60"/>
              <c:tx>
                <c:rich>
                  <a:bodyPr/>
                  <a:lstStyle/>
                  <a:p>
                    <a:fld id="{4CFECDBA-5CF0-4D05-8761-EFBC9673CFB5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639B-4F61-886D-C11A1577213B}"/>
                </c:ext>
              </c:extLst>
            </c:dLbl>
            <c:dLbl>
              <c:idx val="61"/>
              <c:tx>
                <c:rich>
                  <a:bodyPr/>
                  <a:lstStyle/>
                  <a:p>
                    <a:fld id="{32E77873-8A73-423D-BB61-81FBACD347FB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639B-4F61-886D-C11A1577213B}"/>
                </c:ext>
              </c:extLst>
            </c:dLbl>
            <c:dLbl>
              <c:idx val="62"/>
              <c:tx>
                <c:rich>
                  <a:bodyPr/>
                  <a:lstStyle/>
                  <a:p>
                    <a:fld id="{5F909D1F-59FD-4D55-825E-C42C2B1F9CC9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639B-4F61-886D-C11A1577213B}"/>
                </c:ext>
              </c:extLst>
            </c:dLbl>
            <c:dLbl>
              <c:idx val="63"/>
              <c:tx>
                <c:rich>
                  <a:bodyPr/>
                  <a:lstStyle/>
                  <a:p>
                    <a:fld id="{796BD133-8A63-49A9-A104-7AEB86F81521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639B-4F61-886D-C11A1577213B}"/>
                </c:ext>
              </c:extLst>
            </c:dLbl>
            <c:dLbl>
              <c:idx val="64"/>
              <c:tx>
                <c:rich>
                  <a:bodyPr/>
                  <a:lstStyle/>
                  <a:p>
                    <a:fld id="{A772C412-9443-4347-BCDE-90EFEB1EE453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639B-4F61-886D-C11A1577213B}"/>
                </c:ext>
              </c:extLst>
            </c:dLbl>
            <c:dLbl>
              <c:idx val="65"/>
              <c:tx>
                <c:rich>
                  <a:bodyPr/>
                  <a:lstStyle/>
                  <a:p>
                    <a:fld id="{94AC35B1-BCAC-4E0F-9382-49B00137E08E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639B-4F61-886D-C11A1577213B}"/>
                </c:ext>
              </c:extLst>
            </c:dLbl>
            <c:dLbl>
              <c:idx val="66"/>
              <c:tx>
                <c:rich>
                  <a:bodyPr/>
                  <a:lstStyle/>
                  <a:p>
                    <a:fld id="{D5B127EE-C146-4096-BCB9-F3AC8EF8E023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639B-4F61-886D-C11A1577213B}"/>
                </c:ext>
              </c:extLst>
            </c:dLbl>
            <c:dLbl>
              <c:idx val="67"/>
              <c:tx>
                <c:rich>
                  <a:bodyPr/>
                  <a:lstStyle/>
                  <a:p>
                    <a:fld id="{609CF5BA-94D7-444F-95CF-B8E555B81206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350A-4B48-8E76-CCE3B8AEE8F1}"/>
                </c:ext>
              </c:extLst>
            </c:dLbl>
            <c:dLbl>
              <c:idx val="68"/>
              <c:tx>
                <c:rich>
                  <a:bodyPr/>
                  <a:lstStyle/>
                  <a:p>
                    <a:fld id="{F25745D9-C296-4C0E-BBC7-902B275934BF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639B-4F61-886D-C11A157721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0" i="0" u="none" strike="noStrike" kern="0" spc="-60" baseline="0">
                    <a:solidFill>
                      <a:srgbClr val="FF9900"/>
                    </a:solidFill>
                    <a:effectLst>
                      <a:glow rad="101600">
                        <a:schemeClr val="bg1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'Clasif. tropicales'!$F$91:$F$159</c:f>
              <c:numCache>
                <c:formatCode>#,##0</c:formatCode>
                <c:ptCount val="69"/>
                <c:pt idx="0">
                  <c:v>3868.274012976115</c:v>
                </c:pt>
                <c:pt idx="1">
                  <c:v>265.54999489326934</c:v>
                </c:pt>
                <c:pt idx="2">
                  <c:v>946.08265577578777</c:v>
                </c:pt>
                <c:pt idx="3">
                  <c:v>264.52738621507098</c:v>
                </c:pt>
                <c:pt idx="4">
                  <c:v>337.54628211909466</c:v>
                </c:pt>
                <c:pt idx="5">
                  <c:v>70.173688961480593</c:v>
                </c:pt>
                <c:pt idx="6">
                  <c:v>2261.4856372652107</c:v>
                </c:pt>
                <c:pt idx="7">
                  <c:v>5420.844159461145</c:v>
                </c:pt>
                <c:pt idx="8">
                  <c:v>322.37487396514234</c:v>
                </c:pt>
                <c:pt idx="9">
                  <c:v>230.365883188705</c:v>
                </c:pt>
                <c:pt idx="10">
                  <c:v>7.7784133472786321</c:v>
                </c:pt>
                <c:pt idx="11">
                  <c:v>462.58777103420903</c:v>
                </c:pt>
                <c:pt idx="13">
                  <c:v>52.407774656806772</c:v>
                </c:pt>
                <c:pt idx="14">
                  <c:v>1446.2856219488174</c:v>
                </c:pt>
                <c:pt idx="15">
                  <c:v>213.23254058038876</c:v>
                </c:pt>
                <c:pt idx="16">
                  <c:v>576.76293265440279</c:v>
                </c:pt>
                <c:pt idx="17">
                  <c:v>299.87787867966927</c:v>
                </c:pt>
                <c:pt idx="18">
                  <c:v>455.13306850007933</c:v>
                </c:pt>
                <c:pt idx="19">
                  <c:v>4674.8796853847489</c:v>
                </c:pt>
                <c:pt idx="20">
                  <c:v>250.06251562890725</c:v>
                </c:pt>
                <c:pt idx="21">
                  <c:v>2575.8661552800277</c:v>
                </c:pt>
                <c:pt idx="22">
                  <c:v>2928.2939663977941</c:v>
                </c:pt>
                <c:pt idx="23">
                  <c:v>392.50212713288704</c:v>
                </c:pt>
                <c:pt idx="24">
                  <c:v>1187.4645419805111</c:v>
                </c:pt>
                <c:pt idx="25">
                  <c:v>2179.7688851480316</c:v>
                </c:pt>
                <c:pt idx="26">
                  <c:v>42.211996726076187</c:v>
                </c:pt>
                <c:pt idx="27">
                  <c:v>17.395813573207796</c:v>
                </c:pt>
                <c:pt idx="28">
                  <c:v>204.42263936291238</c:v>
                </c:pt>
                <c:pt idx="29">
                  <c:v>812.01405510325139</c:v>
                </c:pt>
                <c:pt idx="30">
                  <c:v>777.11842637219229</c:v>
                </c:pt>
                <c:pt idx="31">
                  <c:v>261.92988925197403</c:v>
                </c:pt>
                <c:pt idx="32">
                  <c:v>2555.467664022241</c:v>
                </c:pt>
                <c:pt idx="33">
                  <c:v>1408.3383163372496</c:v>
                </c:pt>
                <c:pt idx="34">
                  <c:v>331.7121381196763</c:v>
                </c:pt>
                <c:pt idx="35">
                  <c:v>179.22277785505085</c:v>
                </c:pt>
                <c:pt idx="36">
                  <c:v>1517.4884886041143</c:v>
                </c:pt>
                <c:pt idx="37">
                  <c:v>92.155612642492031</c:v>
                </c:pt>
                <c:pt idx="38">
                  <c:v>562.13099376482921</c:v>
                </c:pt>
                <c:pt idx="39">
                  <c:v>265.67445273720716</c:v>
                </c:pt>
                <c:pt idx="40">
                  <c:v>47.165742884806988</c:v>
                </c:pt>
                <c:pt idx="41">
                  <c:v>267.35318771496378</c:v>
                </c:pt>
                <c:pt idx="42">
                  <c:v>1484.9528911282594</c:v>
                </c:pt>
                <c:pt idx="43">
                  <c:v>24.242710718073894</c:v>
                </c:pt>
                <c:pt idx="44">
                  <c:v>754.03382032798743</c:v>
                </c:pt>
                <c:pt idx="45">
                  <c:v>43.478188924520872</c:v>
                </c:pt>
                <c:pt idx="46">
                  <c:v>103.75469455887001</c:v>
                </c:pt>
                <c:pt idx="47">
                  <c:v>6333.0570320606093</c:v>
                </c:pt>
                <c:pt idx="48">
                  <c:v>199.43003960551559</c:v>
                </c:pt>
                <c:pt idx="49">
                  <c:v>7912.9648502770033</c:v>
                </c:pt>
                <c:pt idx="50">
                  <c:v>294.81471714337675</c:v>
                </c:pt>
                <c:pt idx="51">
                  <c:v>61.659946015867312</c:v>
                </c:pt>
                <c:pt idx="52">
                  <c:v>103.48076619337832</c:v>
                </c:pt>
                <c:pt idx="53">
                  <c:v>261.41905474475584</c:v>
                </c:pt>
                <c:pt idx="54">
                  <c:v>366.36014116431869</c:v>
                </c:pt>
                <c:pt idx="55">
                  <c:v>111.86478598232536</c:v>
                </c:pt>
                <c:pt idx="56">
                  <c:v>7286.8772611749619</c:v>
                </c:pt>
                <c:pt idx="57">
                  <c:v>178.54571960726744</c:v>
                </c:pt>
                <c:pt idx="58">
                  <c:v>1639.9564154231546</c:v>
                </c:pt>
                <c:pt idx="59">
                  <c:v>543.89709944280378</c:v>
                </c:pt>
                <c:pt idx="60">
                  <c:v>8.529341311144087</c:v>
                </c:pt>
                <c:pt idx="61">
                  <c:v>679.56044902220356</c:v>
                </c:pt>
                <c:pt idx="62">
                  <c:v>18.213277479282397</c:v>
                </c:pt>
                <c:pt idx="63">
                  <c:v>3313.6775492593124</c:v>
                </c:pt>
                <c:pt idx="64">
                  <c:v>87.895188917488568</c:v>
                </c:pt>
                <c:pt idx="65">
                  <c:v>42.11603296686107</c:v>
                </c:pt>
                <c:pt idx="66">
                  <c:v>6691.7159848425517</c:v>
                </c:pt>
                <c:pt idx="67">
                  <c:v>3.6170119498470878</c:v>
                </c:pt>
                <c:pt idx="68">
                  <c:v>80.417793577487629</c:v>
                </c:pt>
              </c:numCache>
            </c:numRef>
          </c:xVal>
          <c:yVal>
            <c:numRef>
              <c:f>'Clasif. tropicales'!$G$91:$G$159</c:f>
              <c:numCache>
                <c:formatCode>#,##0</c:formatCode>
                <c:ptCount val="69"/>
                <c:pt idx="0">
                  <c:v>204.67058269714894</c:v>
                </c:pt>
                <c:pt idx="1">
                  <c:v>30.64038402614646</c:v>
                </c:pt>
                <c:pt idx="2">
                  <c:v>28.1014650230432</c:v>
                </c:pt>
                <c:pt idx="3">
                  <c:v>27.97885815736327</c:v>
                </c:pt>
                <c:pt idx="4">
                  <c:v>24.359010049831575</c:v>
                </c:pt>
                <c:pt idx="5">
                  <c:v>1.0732446547049974</c:v>
                </c:pt>
                <c:pt idx="6">
                  <c:v>72.500543754078151</c:v>
                </c:pt>
                <c:pt idx="7">
                  <c:v>248.38465981083974</c:v>
                </c:pt>
                <c:pt idx="8">
                  <c:v>6.8590398715987737</c:v>
                </c:pt>
                <c:pt idx="9">
                  <c:v>13.285518834604316</c:v>
                </c:pt>
                <c:pt idx="10">
                  <c:v>0</c:v>
                </c:pt>
                <c:pt idx="11">
                  <c:v>11.800323743578438</c:v>
                </c:pt>
                <c:pt idx="13">
                  <c:v>4.5095061913996526</c:v>
                </c:pt>
                <c:pt idx="14">
                  <c:v>47.258068764814837</c:v>
                </c:pt>
                <c:pt idx="15">
                  <c:v>7.2581453555422115</c:v>
                </c:pt>
                <c:pt idx="16">
                  <c:v>2.9227851316946092</c:v>
                </c:pt>
                <c:pt idx="17">
                  <c:v>2.2005208708781399</c:v>
                </c:pt>
                <c:pt idx="18">
                  <c:v>16.689521493747517</c:v>
                </c:pt>
                <c:pt idx="19">
                  <c:v>49.614274330485749</c:v>
                </c:pt>
                <c:pt idx="20">
                  <c:v>0</c:v>
                </c:pt>
                <c:pt idx="21">
                  <c:v>62.239034035438813</c:v>
                </c:pt>
                <c:pt idx="22">
                  <c:v>242.34704436969525</c:v>
                </c:pt>
                <c:pt idx="23">
                  <c:v>9.0694666269540889</c:v>
                </c:pt>
                <c:pt idx="24">
                  <c:v>22.835856576548288</c:v>
                </c:pt>
                <c:pt idx="25">
                  <c:v>33.721672109344546</c:v>
                </c:pt>
                <c:pt idx="26">
                  <c:v>0.33950667608104168</c:v>
                </c:pt>
                <c:pt idx="27">
                  <c:v>0.82837207491465703</c:v>
                </c:pt>
                <c:pt idx="28">
                  <c:v>0</c:v>
                </c:pt>
                <c:pt idx="29">
                  <c:v>32.502900967681725</c:v>
                </c:pt>
                <c:pt idx="30">
                  <c:v>4.3173245909566234</c:v>
                </c:pt>
                <c:pt idx="31">
                  <c:v>15.258051801085864</c:v>
                </c:pt>
                <c:pt idx="32">
                  <c:v>42.719125112317698</c:v>
                </c:pt>
                <c:pt idx="33">
                  <c:v>40.907768637781409</c:v>
                </c:pt>
                <c:pt idx="34">
                  <c:v>10.513321279358086</c:v>
                </c:pt>
                <c:pt idx="35">
                  <c:v>9.4092964031309734</c:v>
                </c:pt>
                <c:pt idx="36">
                  <c:v>22.649081919464397</c:v>
                </c:pt>
                <c:pt idx="37">
                  <c:v>2.3820513768657068</c:v>
                </c:pt>
                <c:pt idx="38">
                  <c:v>29.313579429454286</c:v>
                </c:pt>
                <c:pt idx="39">
                  <c:v>3.7397171685902824</c:v>
                </c:pt>
                <c:pt idx="40">
                  <c:v>1.6333215944313475</c:v>
                </c:pt>
                <c:pt idx="41">
                  <c:v>7.8633290504401101</c:v>
                </c:pt>
                <c:pt idx="42">
                  <c:v>181.35804678911927</c:v>
                </c:pt>
                <c:pt idx="43">
                  <c:v>0.16012358466363205</c:v>
                </c:pt>
                <c:pt idx="44">
                  <c:v>25.713595716253948</c:v>
                </c:pt>
                <c:pt idx="45">
                  <c:v>2.7716828334375818</c:v>
                </c:pt>
                <c:pt idx="46">
                  <c:v>2.5876773290851021</c:v>
                </c:pt>
                <c:pt idx="47">
                  <c:v>124.27760742419588</c:v>
                </c:pt>
                <c:pt idx="48">
                  <c:v>1.8232000807817881</c:v>
                </c:pt>
                <c:pt idx="49">
                  <c:v>254.9770200595373</c:v>
                </c:pt>
                <c:pt idx="50">
                  <c:v>10.991079716384133</c:v>
                </c:pt>
                <c:pt idx="51">
                  <c:v>0.15453620555355216</c:v>
                </c:pt>
                <c:pt idx="52">
                  <c:v>0</c:v>
                </c:pt>
                <c:pt idx="53">
                  <c:v>0</c:v>
                </c:pt>
                <c:pt idx="54">
                  <c:v>5.5590623475740966</c:v>
                </c:pt>
                <c:pt idx="55">
                  <c:v>0</c:v>
                </c:pt>
                <c:pt idx="56">
                  <c:v>4.444990000482111</c:v>
                </c:pt>
                <c:pt idx="57">
                  <c:v>5.6681180827703948</c:v>
                </c:pt>
                <c:pt idx="58">
                  <c:v>101.10204923522204</c:v>
                </c:pt>
                <c:pt idx="59">
                  <c:v>15.345059231928637</c:v>
                </c:pt>
                <c:pt idx="60">
                  <c:v>0.35189816804327273</c:v>
                </c:pt>
                <c:pt idx="61">
                  <c:v>12.484797606362941</c:v>
                </c:pt>
                <c:pt idx="62">
                  <c:v>0</c:v>
                </c:pt>
                <c:pt idx="63">
                  <c:v>74.787861354810872</c:v>
                </c:pt>
                <c:pt idx="64">
                  <c:v>5.7167602547960046</c:v>
                </c:pt>
                <c:pt idx="65">
                  <c:v>0</c:v>
                </c:pt>
                <c:pt idx="66">
                  <c:v>55.93743956758761</c:v>
                </c:pt>
                <c:pt idx="67">
                  <c:v>0</c:v>
                </c:pt>
                <c:pt idx="68">
                  <c:v>0.98004081543316002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'Clasif. tropicales'!$J$91:$J$166</c15:f>
                <c15:dlblRangeCache>
                  <c:ptCount val="76"/>
                  <c:pt idx="4">
                    <c:v>Barbados</c:v>
                  </c:pt>
                  <c:pt idx="7">
                    <c:v>Brasil</c:v>
                  </c:pt>
                  <c:pt idx="14">
                    <c:v>Colombia</c:v>
                  </c:pt>
                  <c:pt idx="19">
                    <c:v>Djibouti</c:v>
                  </c:pt>
                  <c:pt idx="21">
                    <c:v>Rep. Dom.</c:v>
                  </c:pt>
                  <c:pt idx="22">
                    <c:v>Ecuador</c:v>
                  </c:pt>
                  <c:pt idx="34">
                    <c:v>India</c:v>
                  </c:pt>
                  <c:pt idx="35">
                    <c:v>Indonesia</c:v>
                  </c:pt>
                  <c:pt idx="42">
                    <c:v>México</c:v>
                  </c:pt>
                  <c:pt idx="47">
                    <c:v>Panamá</c:v>
                  </c:pt>
                  <c:pt idx="49">
                    <c:v>Perú</c:v>
                  </c:pt>
                  <c:pt idx="56">
                    <c:v>Singapur</c:v>
                  </c:pt>
                  <c:pt idx="66">
                    <c:v>Venezuela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CD2A-4920-8B05-1FB8BA872A9A}"/>
            </c:ext>
          </c:extLst>
        </c:ser>
        <c:ser>
          <c:idx val="3"/>
          <c:order val="2"/>
          <c:tx>
            <c:strRef>
              <c:f>'Clasif. tropicales'!$A$90</c:f>
              <c:strCache>
                <c:ptCount val="1"/>
                <c:pt idx="0">
                  <c:v>Total No Tropicales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8"/>
            <c:spPr>
              <a:solidFill>
                <a:srgbClr val="264378"/>
              </a:solidFill>
              <a:ln w="9525">
                <a:solidFill>
                  <a:sysClr val="window" lastClr="FFFFFF"/>
                </a:solidFill>
              </a:ln>
              <a:effectLst/>
            </c:spPr>
          </c:marker>
          <c:xVal>
            <c:numRef>
              <c:f>'Clasif. tropicales'!$F$90</c:f>
              <c:numCache>
                <c:formatCode>#,##0</c:formatCode>
                <c:ptCount val="1"/>
                <c:pt idx="0">
                  <c:v>2423.9861855283675</c:v>
                </c:pt>
              </c:numCache>
            </c:numRef>
          </c:xVal>
          <c:yVal>
            <c:numRef>
              <c:f>'Clasif. tropicales'!$G$90</c:f>
              <c:numCache>
                <c:formatCode>#,##0</c:formatCode>
                <c:ptCount val="1"/>
                <c:pt idx="0">
                  <c:v>135.31801647593807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350A-4B48-8E76-CCE3B8AEE8F1}"/>
            </c:ext>
          </c:extLst>
        </c:ser>
        <c:ser>
          <c:idx val="4"/>
          <c:order val="3"/>
          <c:tx>
            <c:strRef>
              <c:f>'Clasif. tropicales'!$A$167</c:f>
              <c:strCache>
                <c:ptCount val="1"/>
                <c:pt idx="0">
                  <c:v>Total Tropicales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8"/>
            <c:spPr>
              <a:solidFill>
                <a:srgbClr val="A85400"/>
              </a:solidFill>
              <a:ln w="9525">
                <a:solidFill>
                  <a:sysClr val="window" lastClr="FFFFFF"/>
                </a:solidFill>
              </a:ln>
              <a:effectLst/>
            </c:spPr>
          </c:marker>
          <c:xVal>
            <c:numRef>
              <c:f>'Clasif. tropicales'!$F$167</c:f>
              <c:numCache>
                <c:formatCode>#,##0</c:formatCode>
                <c:ptCount val="1"/>
                <c:pt idx="0">
                  <c:v>796.07010193697977</c:v>
                </c:pt>
              </c:numCache>
            </c:numRef>
          </c:xVal>
          <c:yVal>
            <c:numRef>
              <c:f>'Clasif. tropicales'!$G$167</c:f>
              <c:numCache>
                <c:formatCode>#,##0</c:formatCode>
                <c:ptCount val="1"/>
                <c:pt idx="0">
                  <c:v>36.018032590942774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350A-4B48-8E76-CCE3B8AEE8F1}"/>
            </c:ext>
          </c:extLst>
        </c:ser>
        <c:ser>
          <c:idx val="5"/>
          <c:order val="4"/>
          <c:tx>
            <c:strRef>
              <c:f>'Clasif. tropicales'!$A$105</c:f>
              <c:strCache>
                <c:ptCount val="1"/>
                <c:pt idx="0">
                  <c:v>Colombia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0"/>
            <c:spPr>
              <a:solidFill>
                <a:srgbClr val="00B050"/>
              </a:solidFill>
              <a:ln w="9525">
                <a:solidFill>
                  <a:sysClr val="window" lastClr="FFFFFF"/>
                </a:solidFill>
              </a:ln>
              <a:effectLst/>
            </c:spPr>
          </c:marker>
          <c:dPt>
            <c:idx val="0"/>
            <c:marker>
              <c:symbol val="circle"/>
              <c:size val="20"/>
              <c:spPr>
                <a:solidFill>
                  <a:srgbClr val="00B050"/>
                </a:solidFill>
                <a:ln w="6350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072A-4522-871C-393F7AE0A2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'Clasif. tropicales'!$F$105</c:f>
              <c:numCache>
                <c:formatCode>#,##0</c:formatCode>
                <c:ptCount val="1"/>
                <c:pt idx="0">
                  <c:v>1446.2856219488174</c:v>
                </c:pt>
              </c:numCache>
            </c:numRef>
          </c:xVal>
          <c:yVal>
            <c:numRef>
              <c:f>'Clasif. tropicales'!$G$105</c:f>
              <c:numCache>
                <c:formatCode>#,##0</c:formatCode>
                <c:ptCount val="1"/>
                <c:pt idx="0">
                  <c:v>47.258068764814837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E9B8-48DE-8C4A-99BB27BE50AD}"/>
            </c:ext>
          </c:extLst>
        </c:ser>
        <c:ser>
          <c:idx val="2"/>
          <c:order val="5"/>
          <c:tx>
            <c:v>TOTAL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7"/>
            <c:spPr>
              <a:solidFill>
                <a:srgbClr val="C0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0"/>
            <c:marker>
              <c:symbol val="circle"/>
              <c:size val="17"/>
              <c:spPr>
                <a:solidFill>
                  <a:srgbClr val="C00000"/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CD2A-4920-8B05-1FB8BA872A9A}"/>
              </c:ext>
            </c:extLst>
          </c:dPt>
          <c:xVal>
            <c:numRef>
              <c:f>'Clasif. tropicales'!$F$168</c:f>
              <c:numCache>
                <c:formatCode>#,##0</c:formatCode>
                <c:ptCount val="1"/>
                <c:pt idx="0">
                  <c:v>2103.3222591006734</c:v>
                </c:pt>
              </c:numCache>
            </c:numRef>
          </c:xVal>
          <c:yVal>
            <c:numRef>
              <c:f>'Clasif. tropicales'!$G$168</c:f>
              <c:numCache>
                <c:formatCode>#,##0</c:formatCode>
                <c:ptCount val="1"/>
                <c:pt idx="0">
                  <c:v>110.71155487511085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D2A-4920-8B05-1FB8BA872A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2428816"/>
        <c:axId val="366820736"/>
      </c:scatterChart>
      <c:valAx>
        <c:axId val="592428816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1400" b="0" i="0" baseline="0">
                    <a:effectLst/>
                  </a:rPr>
                  <a:t>Contagios </a:t>
                </a:r>
                <a:endParaRPr lang="es-CO" sz="1400">
                  <a:effectLst/>
                </a:endParaRPr>
              </a:p>
              <a:p>
                <a:pPr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s-CO" sz="1400" b="0" i="0" baseline="0" err="1">
                    <a:effectLst/>
                  </a:rPr>
                  <a:t>Ln</a:t>
                </a:r>
                <a:r>
                  <a:rPr lang="es-CO" sz="1400" b="0" i="0" baseline="0">
                    <a:effectLst/>
                  </a:rPr>
                  <a:t>(por millón de habitantes)</a:t>
                </a:r>
                <a:endParaRPr lang="es-CO" sz="1400">
                  <a:effectLst/>
                </a:endParaRPr>
              </a:p>
            </c:rich>
          </c:tx>
          <c:layout>
            <c:manualLayout>
              <c:xMode val="edge"/>
              <c:yMode val="edge"/>
              <c:x val="0.42422961338463372"/>
              <c:y val="0.88140596192905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2">
                <a:lumMod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66820736"/>
        <c:crosses val="autoZero"/>
        <c:crossBetween val="midCat"/>
      </c:valAx>
      <c:valAx>
        <c:axId val="36682073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1400" b="0" i="0" baseline="0">
                    <a:effectLst/>
                  </a:rPr>
                  <a:t>Muertes </a:t>
                </a:r>
                <a:endParaRPr lang="es-CO" sz="1400">
                  <a:effectLst/>
                </a:endParaRPr>
              </a:p>
              <a:p>
                <a:pPr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s-CO" sz="1400" b="0" i="0" baseline="0" err="1">
                    <a:effectLst/>
                  </a:rPr>
                  <a:t>Ln</a:t>
                </a:r>
                <a:r>
                  <a:rPr lang="es-CO" sz="1400" b="0" i="0" baseline="0">
                    <a:effectLst/>
                  </a:rPr>
                  <a:t> (por millón de habitantes)</a:t>
                </a:r>
                <a:endParaRPr lang="es-CO" sz="14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5924288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  <c:userShapes r:id="rId5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348764808419493E-2"/>
          <c:y val="0.12520061554656395"/>
          <c:w val="0.79715190385517865"/>
          <c:h val="0.68434263679723395"/>
        </c:manualLayout>
      </c:layout>
      <c:scatterChart>
        <c:scatterStyle val="lineMarker"/>
        <c:varyColors val="0"/>
        <c:ser>
          <c:idx val="0"/>
          <c:order val="0"/>
          <c:tx>
            <c:v>Edad vs. Tasa mortalidad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6"/>
            <c:spPr>
              <a:solidFill>
                <a:schemeClr val="accent1"/>
              </a:solidFill>
              <a:ln w="6350">
                <a:solidFill>
                  <a:sysClr val="window" lastClr="FFFFFF"/>
                </a:solidFill>
              </a:ln>
              <a:effectLst/>
            </c:spPr>
          </c:marker>
          <c:dPt>
            <c:idx val="19"/>
            <c:marker>
              <c:symbol val="circle"/>
              <c:size val="16"/>
              <c:spPr>
                <a:solidFill>
                  <a:srgbClr val="4472C4"/>
                </a:solidFill>
                <a:ln w="6350">
                  <a:solidFill>
                    <a:sysClr val="window" lastClr="FFFFFF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3017-42FE-B264-775F4F6612BF}"/>
              </c:ext>
            </c:extLst>
          </c:dPt>
          <c:dPt>
            <c:idx val="20"/>
            <c:marker>
              <c:symbol val="circle"/>
              <c:size val="18"/>
              <c:spPr>
                <a:solidFill>
                  <a:srgbClr val="00B050"/>
                </a:solidFill>
                <a:ln w="6350">
                  <a:solidFill>
                    <a:sysClr val="window" lastClr="FFFFFF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3017-42FE-B264-775F4F6612BF}"/>
              </c:ext>
            </c:extLst>
          </c:dPt>
          <c:dPt>
            <c:idx val="23"/>
            <c:marker>
              <c:symbol val="circle"/>
              <c:size val="18"/>
              <c:spPr>
                <a:solidFill>
                  <a:srgbClr val="4472C4"/>
                </a:solidFill>
                <a:ln w="6350">
                  <a:solidFill>
                    <a:sysClr val="window" lastClr="FFFFFF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3017-42FE-B264-775F4F6612BF}"/>
              </c:ext>
            </c:extLst>
          </c:dPt>
          <c:dPt>
            <c:idx val="33"/>
            <c:marker>
              <c:symbol val="circle"/>
              <c:size val="16"/>
              <c:spPr>
                <a:solidFill>
                  <a:srgbClr val="4472C4"/>
                </a:solidFill>
                <a:ln w="6350">
                  <a:solidFill>
                    <a:sysClr val="window" lastClr="FFFFFF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3-3017-42FE-B264-775F4F6612BF}"/>
              </c:ext>
            </c:extLst>
          </c:dPt>
          <c:dPt>
            <c:idx val="41"/>
            <c:marker>
              <c:symbol val="circle"/>
              <c:size val="16"/>
              <c:spPr>
                <a:solidFill>
                  <a:srgbClr val="4472C4"/>
                </a:solidFill>
                <a:ln w="6350">
                  <a:solidFill>
                    <a:sysClr val="window" lastClr="FFFFFF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17-42FE-B264-775F4F6612BF}"/>
              </c:ext>
            </c:extLst>
          </c:dPt>
          <c:dPt>
            <c:idx val="49"/>
            <c:marker>
              <c:symbol val="circle"/>
              <c:size val="18"/>
              <c:spPr>
                <a:solidFill>
                  <a:srgbClr val="C00000"/>
                </a:solidFill>
                <a:ln w="6350">
                  <a:solidFill>
                    <a:sysClr val="window" lastClr="FFFFFF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D747-4786-B3FC-17B326846B0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21B47A03-2D3A-E74B-BB2A-227F24B5CD51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3017-42FE-B264-775F4F6612B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A835E7A-4DEF-6B46-B8BE-F66DB8CC6F2B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3017-42FE-B264-775F4F6612BF}"/>
                </c:ext>
              </c:extLst>
            </c:dLbl>
            <c:dLbl>
              <c:idx val="2"/>
              <c:layout>
                <c:manualLayout>
                  <c:x val="-4.2989737476405825E-2"/>
                  <c:y val="-4.0593683509197946E-2"/>
                </c:manualLayout>
              </c:layout>
              <c:tx>
                <c:rich>
                  <a:bodyPr/>
                  <a:lstStyle/>
                  <a:p>
                    <a:fld id="{E8B0ED8C-1A34-9F4D-A2F0-68B407F6C7D4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3017-42FE-B264-775F4F6612BF}"/>
                </c:ext>
              </c:extLst>
            </c:dLbl>
            <c:dLbl>
              <c:idx val="3"/>
              <c:layout>
                <c:manualLayout>
                  <c:x val="-5.6572218365655874E-2"/>
                  <c:y val="-4.1834046060867797E-2"/>
                </c:manualLayout>
              </c:layout>
              <c:tx>
                <c:rich>
                  <a:bodyPr/>
                  <a:lstStyle/>
                  <a:p>
                    <a:fld id="{087EA55D-C654-D54C-9BCE-9624AB9F1E44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3017-42FE-B264-775F4F6612BF}"/>
                </c:ext>
              </c:extLst>
            </c:dLbl>
            <c:dLbl>
              <c:idx val="4"/>
              <c:layout>
                <c:manualLayout>
                  <c:x val="-7.1443147411796776E-2"/>
                  <c:y val="-3.0670783095838382E-2"/>
                </c:manualLayout>
              </c:layout>
              <c:tx>
                <c:rich>
                  <a:bodyPr/>
                  <a:lstStyle/>
                  <a:p>
                    <a:fld id="{9501A816-EAAF-5C41-9F66-A8F6A7A8B3EA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3017-42FE-B264-775F4F6612B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0B207D3-4BF2-234C-80CB-07106442BA2A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3017-42FE-B264-775F4F6612BF}"/>
                </c:ext>
              </c:extLst>
            </c:dLbl>
            <c:dLbl>
              <c:idx val="6"/>
              <c:layout>
                <c:manualLayout>
                  <c:x val="-3.0126583433989024E-2"/>
                  <c:y val="4.8374139515127368E-2"/>
                </c:manualLayout>
              </c:layout>
              <c:tx>
                <c:rich>
                  <a:bodyPr/>
                  <a:lstStyle/>
                  <a:p>
                    <a:fld id="{647C35A6-E19D-8E44-97E5-E18BC53E58CE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3017-42FE-B264-775F4F6612BF}"/>
                </c:ext>
              </c:extLst>
            </c:dLbl>
            <c:dLbl>
              <c:idx val="7"/>
              <c:layout>
                <c:manualLayout>
                  <c:x val="-6.940159690891943E-3"/>
                  <c:y val="-3.0558022863868391E-2"/>
                </c:manualLayout>
              </c:layout>
              <c:tx>
                <c:rich>
                  <a:bodyPr/>
                  <a:lstStyle/>
                  <a:p>
                    <a:fld id="{3E956413-0049-F642-8BD5-6817C24F08FE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3017-42FE-B264-775F4F6612B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5B7BE4F4-DA48-6C4D-8992-0725BA16154A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3017-42FE-B264-775F4F6612BF}"/>
                </c:ext>
              </c:extLst>
            </c:dLbl>
            <c:dLbl>
              <c:idx val="9"/>
              <c:layout>
                <c:manualLayout>
                  <c:x val="-4.5171369164961027E-2"/>
                  <c:y val="-6.6641297094266486E-2"/>
                </c:manualLayout>
              </c:layout>
              <c:tx>
                <c:rich>
                  <a:bodyPr/>
                  <a:lstStyle/>
                  <a:p>
                    <a:fld id="{2FFD5558-3620-D14B-A837-2AAEF770A4E6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3017-42FE-B264-775F4F6612BF}"/>
                </c:ext>
              </c:extLst>
            </c:dLbl>
            <c:dLbl>
              <c:idx val="10"/>
              <c:layout>
                <c:manualLayout>
                  <c:x val="-3.3472764458216668E-2"/>
                  <c:y val="-3.5068432142668152E-2"/>
                </c:manualLayout>
              </c:layout>
              <c:tx>
                <c:rich>
                  <a:bodyPr/>
                  <a:lstStyle/>
                  <a:p>
                    <a:fld id="{DCE047E6-5010-394B-8B88-4FE5F6853F67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3017-42FE-B264-775F4F6612BF}"/>
                </c:ext>
              </c:extLst>
            </c:dLbl>
            <c:dLbl>
              <c:idx val="11"/>
              <c:layout>
                <c:manualLayout>
                  <c:x val="-1.134026906707839E-2"/>
                  <c:y val="7.7804560059296724E-3"/>
                </c:manualLayout>
              </c:layout>
              <c:tx>
                <c:rich>
                  <a:bodyPr/>
                  <a:lstStyle/>
                  <a:p>
                    <a:fld id="{6C28C316-7410-0844-A024-FF9F7EAABB8B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3017-42FE-B264-775F4F6612BF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9072F432-3CFB-CF4D-8A11-FF533C0F5813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3017-42FE-B264-775F4F6612BF}"/>
                </c:ext>
              </c:extLst>
            </c:dLbl>
            <c:dLbl>
              <c:idx val="13"/>
              <c:layout>
                <c:manualLayout>
                  <c:x val="-3.6305176157485151E-2"/>
                  <c:y val="2.807729776052852E-2"/>
                </c:manualLayout>
              </c:layout>
              <c:tx>
                <c:rich>
                  <a:bodyPr/>
                  <a:lstStyle/>
                  <a:p>
                    <a:fld id="{9BC3E024-66A2-FB44-8C6F-F9FCC65B3196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3017-42FE-B264-775F4F6612B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017-42FE-B264-775F4F6612BF}"/>
                </c:ext>
              </c:extLst>
            </c:dLbl>
            <c:dLbl>
              <c:idx val="15"/>
              <c:layout>
                <c:manualLayout>
                  <c:x val="-7.7611283838257689E-2"/>
                  <c:y val="-1.9394759898838976E-2"/>
                </c:manualLayout>
              </c:layout>
              <c:tx>
                <c:rich>
                  <a:bodyPr/>
                  <a:lstStyle/>
                  <a:p>
                    <a:fld id="{F339EEED-E0A0-42A6-A8BB-6A6E5D63E0BA}" type="CELLRANGE">
                      <a:rPr lang="en-US" smtClean="0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3017-42FE-B264-775F4F6612BF}"/>
                </c:ext>
              </c:extLst>
            </c:dLbl>
            <c:dLbl>
              <c:idx val="16"/>
              <c:layout>
                <c:manualLayout>
                  <c:x val="-8.2962584298708189E-2"/>
                  <c:y val="-7.3406911012466131E-2"/>
                </c:manualLayout>
              </c:layout>
              <c:tx>
                <c:rich>
                  <a:bodyPr/>
                  <a:lstStyle/>
                  <a:p>
                    <a:fld id="{41DF43FF-D9DF-1F4D-A517-E0849632A58C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3017-42FE-B264-775F4F6612BF}"/>
                </c:ext>
              </c:extLst>
            </c:dLbl>
            <c:dLbl>
              <c:idx val="17"/>
              <c:layout>
                <c:manualLayout>
                  <c:x val="-7.8391190818707268E-2"/>
                  <c:y val="-6.4386092454866609E-2"/>
                </c:manualLayout>
              </c:layout>
              <c:tx>
                <c:rich>
                  <a:bodyPr/>
                  <a:lstStyle/>
                  <a:p>
                    <a:fld id="{CAF1D23D-AC44-3B43-864E-45F7A370180C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3017-42FE-B264-775F4F6612BF}"/>
                </c:ext>
              </c:extLst>
            </c:dLbl>
            <c:dLbl>
              <c:idx val="18"/>
              <c:layout>
                <c:manualLayout>
                  <c:x val="-5.7560338435480703E-2"/>
                  <c:y val="5.2884548793927046E-2"/>
                </c:manualLayout>
              </c:layout>
              <c:tx>
                <c:rich>
                  <a:bodyPr/>
                  <a:lstStyle/>
                  <a:p>
                    <a:fld id="{DC801FA1-BCC3-1946-B5BD-1373C8088F69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3017-42FE-B264-775F4F6612BF}"/>
                </c:ext>
              </c:extLst>
            </c:dLbl>
            <c:dLbl>
              <c:idx val="19"/>
              <c:layout>
                <c:manualLayout>
                  <c:x val="-6.3235701117537499E-2"/>
                  <c:y val="3.3828069590998135E-2"/>
                </c:manualLayout>
              </c:layout>
              <c:tx>
                <c:rich>
                  <a:bodyPr/>
                  <a:lstStyle/>
                  <a:p>
                    <a:fld id="{A0E018AB-1DF7-F14F-A125-B83397C1E951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3017-42FE-B264-775F4F6612BF}"/>
                </c:ext>
              </c:extLst>
            </c:dLbl>
            <c:dLbl>
              <c:idx val="20"/>
              <c:layout>
                <c:manualLayout>
                  <c:x val="-9.3799623324347284E-2"/>
                  <c:y val="-3.179790973740528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en-US" sz="1600" b="1" i="0" u="none" strike="noStrike" kern="1200" spc="-60" baseline="0">
                        <a:solidFill>
                          <a:srgbClr val="00B050"/>
                        </a:solidFill>
                        <a:effectLst>
                          <a:glow rad="101600">
                            <a:schemeClr val="bg1"/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E4C1C13F-35D2-0140-8214-4BCCEA6BE035}" type="CELLRANGE">
                      <a:rPr lang="en-US"/>
                      <a:pPr algn="ctr">
                        <a:defRPr lang="en-US" sz="1600" b="1" spc="-60">
                          <a:solidFill>
                            <a:srgbClr val="00B050"/>
                          </a:solidFill>
                          <a:effectLst>
                            <a:glow rad="1016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600" b="1" i="0" u="none" strike="noStrike" kern="1200" spc="-60" baseline="0">
                      <a:solidFill>
                        <a:srgbClr val="00B050"/>
                      </a:solidFill>
                      <a:effectLst>
                        <a:glow rad="101600">
                          <a:schemeClr val="bg1"/>
                        </a:glo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3017-42FE-B264-775F4F6612BF}"/>
                </c:ext>
              </c:extLst>
            </c:dLbl>
            <c:dLbl>
              <c:idx val="21"/>
              <c:layout>
                <c:manualLayout>
                  <c:x val="0"/>
                  <c:y val="-1.5786432475799167E-2"/>
                </c:manualLayout>
              </c:layout>
              <c:tx>
                <c:rich>
                  <a:bodyPr/>
                  <a:lstStyle/>
                  <a:p>
                    <a:fld id="{C09BD478-6C35-904F-ADE7-BF80A92E2954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3017-42FE-B264-775F4F6612BF}"/>
                </c:ext>
              </c:extLst>
            </c:dLbl>
            <c:dLbl>
              <c:idx val="22"/>
              <c:layout>
                <c:manualLayout>
                  <c:x val="1.5020553677525309E-4"/>
                  <c:y val="-1.7026795027469104E-2"/>
                </c:manualLayout>
              </c:layout>
              <c:tx>
                <c:rich>
                  <a:bodyPr/>
                  <a:lstStyle/>
                  <a:p>
                    <a:fld id="{E6A112E5-D67B-7E4A-8DB4-685877EECFB3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3017-42FE-B264-775F4F6612BF}"/>
                </c:ext>
              </c:extLst>
            </c:dLbl>
            <c:dLbl>
              <c:idx val="23"/>
              <c:layout>
                <c:manualLayout>
                  <c:x val="-6.6911255498373262E-2"/>
                  <c:y val="2.131168384232887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en-US" sz="1400" b="0" i="0" u="none" strike="noStrike" kern="1200" spc="-60" baseline="0">
                        <a:solidFill>
                          <a:schemeClr val="tx1"/>
                        </a:solidFill>
                        <a:effectLst>
                          <a:glow rad="101600">
                            <a:schemeClr val="bg1"/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52F0775-D53E-4611-9A32-B1F5DCA4A768}" type="CELLRANGE">
                      <a:rPr lang="en-US" b="0">
                        <a:solidFill>
                          <a:schemeClr val="tx1"/>
                        </a:solidFill>
                      </a:rPr>
                      <a:pPr algn="ctr">
                        <a:defRPr lang="en-US" sz="1400" spc="-6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0" i="0" u="none" strike="noStrike" kern="1200" spc="-60" baseline="0">
                      <a:solidFill>
                        <a:schemeClr val="tx1"/>
                      </a:solidFill>
                      <a:effectLst>
                        <a:glow rad="101600">
                          <a:schemeClr val="bg1"/>
                        </a:glo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3017-42FE-B264-775F4F6612BF}"/>
                </c:ext>
              </c:extLst>
            </c:dLbl>
            <c:dLbl>
              <c:idx val="24"/>
              <c:layout>
                <c:manualLayout>
                  <c:x val="-3.7941420670522495E-2"/>
                  <c:y val="3.6083274230398102E-2"/>
                </c:manualLayout>
              </c:layout>
              <c:tx>
                <c:rich>
                  <a:bodyPr/>
                  <a:lstStyle/>
                  <a:p>
                    <a:fld id="{54BF4C89-20BA-0D48-976D-A834098CAAFF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3017-42FE-B264-775F4F6612BF}"/>
                </c:ext>
              </c:extLst>
            </c:dLbl>
            <c:dLbl>
              <c:idx val="25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400" b="0" i="0" u="none" strike="noStrike" kern="1200" spc="-60" baseline="0">
                        <a:solidFill>
                          <a:sysClr val="windowText" lastClr="000000"/>
                        </a:solidFill>
                        <a:effectLst>
                          <a:glow rad="101600">
                            <a:prstClr val="white"/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F2F80B1E-6A60-468C-A473-A16AE3CE49F8}" type="CELLRANGE">
                      <a:rPr lang="en-US"/>
                      <a:pPr algn="ctr" rtl="0">
                        <a:defRPr lang="en-US" sz="1400" spc="-60">
                          <a:effectLst>
                            <a:glow rad="101600">
                              <a:prstClr val="white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0" i="0" u="none" strike="noStrike" kern="1200" spc="-60" baseline="0">
                      <a:solidFill>
                        <a:sysClr val="windowText" lastClr="000000"/>
                      </a:solidFill>
                      <a:effectLst>
                        <a:glow rad="101600">
                          <a:prstClr val="white"/>
                        </a:glo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3017-42FE-B264-775F4F6612BF}"/>
                </c:ext>
              </c:extLst>
            </c:dLbl>
            <c:dLbl>
              <c:idx val="26"/>
              <c:layout>
                <c:manualLayout>
                  <c:x val="-4.2684056761095608E-2"/>
                  <c:y val="4.05936835091978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lang="en-US" sz="1400" b="0" i="0" u="none" strike="noStrike" kern="1200" spc="-60" baseline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/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980818B4-6690-4E3B-9242-4DAA9DD68388}" type="CELLRANGE">
                      <a:rPr lang="en-US" sz="1400" b="0" i="0" u="none" strike="noStrike" kern="1200" spc="-60" baseline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/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pPr algn="ctr">
                        <a:defRPr lang="en-US" sz="1400" spc="-60">
                          <a:effectLst>
                            <a:glow rad="1016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400" b="0" i="0" u="none" strike="noStrike" kern="1200" spc="-60" baseline="0">
                      <a:solidFill>
                        <a:sysClr val="windowText" lastClr="000000"/>
                      </a:solidFill>
                      <a:effectLst>
                        <a:glow rad="101600">
                          <a:schemeClr val="bg1"/>
                        </a:glo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018940420268441E-2"/>
                      <c:h val="5.2698805167721526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3017-42FE-B264-775F4F6612BF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017-42FE-B264-775F4F6612BF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DFDD90E6-054F-1043-A869-4FC38D9A4069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E-3017-42FE-B264-775F4F6612BF}"/>
                </c:ext>
              </c:extLst>
            </c:dLbl>
            <c:dLbl>
              <c:idx val="29"/>
              <c:layout>
                <c:manualLayout>
                  <c:x val="2.0388202475403842E-2"/>
                  <c:y val="8.4682934209465544E-2"/>
                </c:manualLayout>
              </c:layout>
              <c:tx>
                <c:rich>
                  <a:bodyPr/>
                  <a:lstStyle/>
                  <a:p>
                    <a:fld id="{07CB7780-9991-C94F-B0A4-AB6D19E273EF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3017-42FE-B264-775F4F6612BF}"/>
                </c:ext>
              </c:extLst>
            </c:dLbl>
            <c:dLbl>
              <c:idx val="30"/>
              <c:layout>
                <c:manualLayout>
                  <c:x val="-8.0836304595253636E-3"/>
                  <c:y val="1.003566064532947E-2"/>
                </c:manualLayout>
              </c:layout>
              <c:tx>
                <c:rich>
                  <a:bodyPr/>
                  <a:lstStyle/>
                  <a:p>
                    <a:fld id="{73414EB1-5CCC-AF48-87F2-FB1AACDAECF0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0-3017-42FE-B264-775F4F6612BF}"/>
                </c:ext>
              </c:extLst>
            </c:dLbl>
            <c:dLbl>
              <c:idx val="31"/>
              <c:layout>
                <c:manualLayout>
                  <c:x val="-4.9755957495982418E-2"/>
                  <c:y val="4.1834046060867797E-2"/>
                </c:manualLayout>
              </c:layout>
              <c:tx>
                <c:rich>
                  <a:bodyPr/>
                  <a:lstStyle/>
                  <a:p>
                    <a:fld id="{CC97F0AD-5D21-3C41-9275-40D1942FB79D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1-3017-42FE-B264-775F4F6612BF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630DBC90-66E4-FC40-8BEF-028216D10D51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2-3017-42FE-B264-775F4F6612BF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fld id="{48A32D9D-BDA2-094A-B9BB-D61A619E220B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3-3017-42FE-B264-775F4F6612BF}"/>
                </c:ext>
              </c:extLst>
            </c:dLbl>
            <c:dLbl>
              <c:idx val="34"/>
              <c:layout>
                <c:manualLayout>
                  <c:x val="-6.8162608696734611E-3"/>
                  <c:y val="-1.0261181109269459E-2"/>
                </c:manualLayout>
              </c:layout>
              <c:tx>
                <c:rich>
                  <a:bodyPr/>
                  <a:lstStyle/>
                  <a:p>
                    <a:fld id="{8F0F669F-3F0E-524E-B65E-72214BF189F0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4-3017-42FE-B264-775F4F6612BF}"/>
                </c:ext>
              </c:extLst>
            </c:dLbl>
            <c:dLbl>
              <c:idx val="35"/>
              <c:layout>
                <c:manualLayout>
                  <c:x val="-1.2910622311497238E-2"/>
                  <c:y val="-1.6801274563529197E-2"/>
                </c:manualLayout>
              </c:layout>
              <c:tx>
                <c:rich>
                  <a:bodyPr/>
                  <a:lstStyle/>
                  <a:p>
                    <a:fld id="{3D03CA66-5DBD-494F-B6DC-7D3DEC3D32D1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5-3017-42FE-B264-775F4F6612BF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3017-42FE-B264-775F4F6612BF}"/>
                </c:ext>
              </c:extLst>
            </c:dLbl>
            <c:dLbl>
              <c:idx val="37"/>
              <c:layout>
                <c:manualLayout>
                  <c:x val="-5.6883168722726009E-2"/>
                  <c:y val="-3.2813227503268268E-2"/>
                </c:manualLayout>
              </c:layout>
              <c:tx>
                <c:rich>
                  <a:bodyPr/>
                  <a:lstStyle/>
                  <a:p>
                    <a:fld id="{65B7DF40-71A0-8B41-BD36-DBA0C3F81647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7-3017-42FE-B264-775F4F6612BF}"/>
                </c:ext>
              </c:extLst>
            </c:dLbl>
            <c:dLbl>
              <c:idx val="38"/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lang="en-US" sz="1400" b="0" i="0" u="none" strike="noStrike" kern="1200" spc="-60" baseline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/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11031249-2CB7-4518-B929-BD6DC81AB282}" type="CELLRANGE">
                      <a:rPr lang="en-US" sz="1400" b="0" i="0" u="none" strike="noStrike" kern="1200" spc="-60" baseline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/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pPr algn="ctr">
                        <a:defRPr lang="en-US" sz="1400" spc="-60">
                          <a:effectLst>
                            <a:glow rad="1016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400" b="0" i="0" u="none" strike="noStrike" kern="1200" spc="-60" baseline="0">
                      <a:solidFill>
                        <a:sysClr val="windowText" lastClr="000000"/>
                      </a:solidFill>
                      <a:effectLst>
                        <a:glow rad="101600">
                          <a:schemeClr val="bg1"/>
                        </a:glo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5950467027187611E-2"/>
                      <c:h val="4.5762541512635001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8-3017-42FE-B264-775F4F6612BF}"/>
                </c:ext>
              </c:extLst>
            </c:dLbl>
            <c:dLbl>
              <c:idx val="39"/>
              <c:layout>
                <c:manualLayout>
                  <c:x val="-4.9113061201287452E-2"/>
                  <c:y val="2.830281822446851E-2"/>
                </c:manualLayout>
              </c:layout>
              <c:tx>
                <c:rich>
                  <a:bodyPr/>
                  <a:lstStyle/>
                  <a:p>
                    <a:fld id="{84C287D4-4DEF-DD4B-979A-7B11B6D3B911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9-3017-42FE-B264-775F4F6612BF}"/>
                </c:ext>
              </c:extLst>
            </c:dLbl>
            <c:dLbl>
              <c:idx val="40"/>
              <c:layout>
                <c:manualLayout>
                  <c:x val="-0.1017093970990415"/>
                  <c:y val="3.6083274230398102E-2"/>
                </c:manualLayout>
              </c:layout>
              <c:tx>
                <c:rich>
                  <a:bodyPr/>
                  <a:lstStyle/>
                  <a:p>
                    <a:fld id="{11BD5839-EA16-5041-812D-38A49AAFD588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A-3017-42FE-B264-775F4F6612BF}"/>
                </c:ext>
              </c:extLst>
            </c:dLbl>
            <c:dLbl>
              <c:idx val="41"/>
              <c:layout>
                <c:manualLayout>
                  <c:x val="-6.4194775917820149E-2"/>
                  <c:y val="-2.153720430626886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en-US" sz="1400" b="0" i="0" u="none" strike="noStrike" kern="1200" spc="-60" baseline="0">
                        <a:solidFill>
                          <a:sysClr val="windowText" lastClr="000000"/>
                        </a:solidFill>
                        <a:effectLst>
                          <a:glow rad="101600">
                            <a:prstClr val="white"/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8F93E66-ADC4-CB4F-9720-E9BDB8CE445E}" type="CELLRANGE">
                      <a:rPr lang="en-US"/>
                      <a:pPr algn="ctr">
                        <a:defRPr lang="en-US" sz="1400" spc="-60">
                          <a:effectLst>
                            <a:glow rad="101600">
                              <a:prstClr val="white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0" i="0" u="none" strike="noStrike" kern="1200" spc="-60" baseline="0">
                      <a:solidFill>
                        <a:sysClr val="windowText" lastClr="000000"/>
                      </a:solidFill>
                      <a:effectLst>
                        <a:glow rad="101600">
                          <a:prstClr val="white"/>
                        </a:glo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3017-42FE-B264-775F4F6612BF}"/>
                </c:ext>
              </c:extLst>
            </c:dLbl>
            <c:dLbl>
              <c:idx val="42"/>
              <c:layout>
                <c:manualLayout>
                  <c:x val="-5.2696417597947525E-3"/>
                  <c:y val="3.1572864951598251E-2"/>
                </c:manualLayout>
              </c:layout>
              <c:tx>
                <c:rich>
                  <a:bodyPr/>
                  <a:lstStyle/>
                  <a:p>
                    <a:fld id="{2B73C46D-2DCE-FF46-83DE-05912BC6D730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3235-4D28-A800-206264E1B411}"/>
                </c:ext>
              </c:extLst>
            </c:dLbl>
            <c:dLbl>
              <c:idx val="43"/>
              <c:tx>
                <c:rich>
                  <a:bodyPr/>
                  <a:lstStyle/>
                  <a:p>
                    <a:fld id="{260C0F86-9164-461A-896B-9EE3ED60580A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253C-437A-8162-EC043E05F8D3}"/>
                </c:ext>
              </c:extLst>
            </c:dLbl>
            <c:dLbl>
              <c:idx val="44"/>
              <c:tx>
                <c:rich>
                  <a:bodyPr/>
                  <a:lstStyle/>
                  <a:p>
                    <a:fld id="{B3EAFD93-B30D-41A5-9AAF-47030BF726F1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F20B-4727-9E69-5FACEEDCCC6A}"/>
                </c:ext>
              </c:extLst>
            </c:dLbl>
            <c:dLbl>
              <c:idx val="45"/>
              <c:layout>
                <c:manualLayout>
                  <c:x val="3.1617850558767974E-3"/>
                  <c:y val="-2.7062455672798573E-2"/>
                </c:manualLayout>
              </c:layout>
              <c:tx>
                <c:rich>
                  <a:bodyPr/>
                  <a:lstStyle/>
                  <a:p>
                    <a:fld id="{B1255F4E-418A-FE4D-9AE9-83B2B9F6C2C4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0605-4528-B682-5F268F924414}"/>
                </c:ext>
              </c:extLst>
            </c:dLbl>
            <c:dLbl>
              <c:idx val="46"/>
              <c:tx>
                <c:rich>
                  <a:bodyPr/>
                  <a:lstStyle/>
                  <a:p>
                    <a:fld id="{790C6FBD-692D-4530-B478-9FC44338520C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F20B-4727-9E69-5FACEEDCCC6A}"/>
                </c:ext>
              </c:extLst>
            </c:dLbl>
            <c:dLbl>
              <c:idx val="47"/>
              <c:tx>
                <c:rich>
                  <a:bodyPr/>
                  <a:lstStyle/>
                  <a:p>
                    <a:fld id="{C3652851-720F-47D4-BA6F-45A4427E079A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F20B-4727-9E69-5FACEEDCCC6A}"/>
                </c:ext>
              </c:extLst>
            </c:dLbl>
            <c:dLbl>
              <c:idx val="48"/>
              <c:layout>
                <c:manualLayout>
                  <c:x val="-6.3235701117537492E-3"/>
                  <c:y val="-2.7062455672798573E-2"/>
                </c:manualLayout>
              </c:layout>
              <c:tx>
                <c:rich>
                  <a:bodyPr/>
                  <a:lstStyle/>
                  <a:p>
                    <a:fld id="{8BF85FE6-5C8E-1F41-816E-220427CAAD95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0605-4528-B682-5F268F924414}"/>
                </c:ext>
              </c:extLst>
            </c:dLbl>
            <c:dLbl>
              <c:idx val="49"/>
              <c:layout>
                <c:manualLayout>
                  <c:x val="-3.4157817886989912E-2"/>
                  <c:y val="-3.833847886979806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en-US" sz="1400" b="1" i="0" u="none" strike="noStrike" kern="1200" spc="-60" baseline="0">
                        <a:solidFill>
                          <a:srgbClr val="C00000"/>
                        </a:solidFill>
                        <a:effectLst>
                          <a:glow rad="101600">
                            <a:schemeClr val="bg1"/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B417CE40-8256-0743-BE48-2B3C289EF6A8}" type="CELLRANGE">
                      <a:rPr lang="en-US"/>
                      <a:pPr algn="ctr">
                        <a:defRPr lang="en-US" sz="1400" b="1" spc="-60">
                          <a:solidFill>
                            <a:srgbClr val="C00000"/>
                          </a:solidFill>
                          <a:effectLst>
                            <a:glow rad="1016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1" i="0" u="none" strike="noStrike" kern="1200" spc="-60" baseline="0">
                      <a:solidFill>
                        <a:srgbClr val="C00000"/>
                      </a:solidFill>
                      <a:effectLst>
                        <a:glow rad="101600">
                          <a:schemeClr val="bg1"/>
                        </a:glo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D747-4786-B3FC-17B326846B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spc="-60" baseline="0">
                    <a:solidFill>
                      <a:sysClr val="windowText" lastClr="000000"/>
                    </a:solidFill>
                    <a:effectLst>
                      <a:glow rad="101600">
                        <a:schemeClr val="bg1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trendline>
            <c:spPr>
              <a:ln w="28575" cap="rnd">
                <a:solidFill>
                  <a:srgbClr val="00549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'Países +20mil contagios'!$N$2:$N$51</c:f>
              <c:numCache>
                <c:formatCode>#,##0</c:formatCode>
                <c:ptCount val="50"/>
                <c:pt idx="0">
                  <c:v>38.5</c:v>
                </c:pt>
                <c:pt idx="1">
                  <c:v>33.200000000000003</c:v>
                </c:pt>
                <c:pt idx="2">
                  <c:v>40.299999999999997</c:v>
                </c:pt>
                <c:pt idx="3">
                  <c:v>28.7</c:v>
                </c:pt>
                <c:pt idx="4">
                  <c:v>40.6</c:v>
                </c:pt>
                <c:pt idx="5">
                  <c:v>43.9</c:v>
                </c:pt>
                <c:pt idx="6">
                  <c:v>29.1</c:v>
                </c:pt>
                <c:pt idx="7">
                  <c:v>35.5</c:v>
                </c:pt>
                <c:pt idx="8">
                  <c:v>46.5</c:v>
                </c:pt>
                <c:pt idx="9">
                  <c:v>31.7</c:v>
                </c:pt>
                <c:pt idx="10">
                  <c:v>47.8</c:v>
                </c:pt>
                <c:pt idx="11">
                  <c:v>32.200000000000003</c:v>
                </c:pt>
                <c:pt idx="12">
                  <c:v>29.3</c:v>
                </c:pt>
                <c:pt idx="13">
                  <c:v>22</c:v>
                </c:pt>
                <c:pt idx="14">
                  <c:v>30.8</c:v>
                </c:pt>
                <c:pt idx="15">
                  <c:v>41.7</c:v>
                </c:pt>
                <c:pt idx="16">
                  <c:v>27.9</c:v>
                </c:pt>
                <c:pt idx="17">
                  <c:v>41.8</c:v>
                </c:pt>
                <c:pt idx="18">
                  <c:v>28</c:v>
                </c:pt>
                <c:pt idx="19">
                  <c:v>33.700000000000003</c:v>
                </c:pt>
                <c:pt idx="20">
                  <c:v>31.2</c:v>
                </c:pt>
                <c:pt idx="21">
                  <c:v>41.1</c:v>
                </c:pt>
                <c:pt idx="22">
                  <c:v>41.6</c:v>
                </c:pt>
                <c:pt idx="23">
                  <c:v>40.9</c:v>
                </c:pt>
                <c:pt idx="24">
                  <c:v>24.1</c:v>
                </c:pt>
                <c:pt idx="25">
                  <c:v>28.8</c:v>
                </c:pt>
                <c:pt idx="26">
                  <c:v>42.8</c:v>
                </c:pt>
                <c:pt idx="27">
                  <c:v>31.1</c:v>
                </c:pt>
                <c:pt idx="28">
                  <c:v>38.4</c:v>
                </c:pt>
                <c:pt idx="29">
                  <c:v>32.4</c:v>
                </c:pt>
                <c:pt idx="30">
                  <c:v>35.6</c:v>
                </c:pt>
                <c:pt idx="31">
                  <c:v>29.7</c:v>
                </c:pt>
                <c:pt idx="32">
                  <c:v>44.6</c:v>
                </c:pt>
                <c:pt idx="33">
                  <c:v>41.2</c:v>
                </c:pt>
                <c:pt idx="34">
                  <c:v>21.2</c:v>
                </c:pt>
                <c:pt idx="35">
                  <c:v>41.9</c:v>
                </c:pt>
                <c:pt idx="36">
                  <c:v>26.2</c:v>
                </c:pt>
                <c:pt idx="37">
                  <c:v>24.1</c:v>
                </c:pt>
                <c:pt idx="38">
                  <c:v>42.7</c:v>
                </c:pt>
                <c:pt idx="39">
                  <c:v>19.5</c:v>
                </c:pt>
                <c:pt idx="40">
                  <c:v>27.9</c:v>
                </c:pt>
                <c:pt idx="41">
                  <c:v>30.1</c:v>
                </c:pt>
                <c:pt idx="42">
                  <c:v>25.3</c:v>
                </c:pt>
                <c:pt idx="43">
                  <c:v>37.799999999999997</c:v>
                </c:pt>
                <c:pt idx="44">
                  <c:v>42.5</c:v>
                </c:pt>
                <c:pt idx="45">
                  <c:v>32.9</c:v>
                </c:pt>
                <c:pt idx="46">
                  <c:v>30.4</c:v>
                </c:pt>
                <c:pt idx="47">
                  <c:v>36.6</c:v>
                </c:pt>
                <c:pt idx="48">
                  <c:v>18.600000000000001</c:v>
                </c:pt>
                <c:pt idx="49" formatCode="#,##0.0">
                  <c:v>31.597153317832248</c:v>
                </c:pt>
              </c:numCache>
            </c:numRef>
          </c:xVal>
          <c:yVal>
            <c:numRef>
              <c:f>'Países +20mil contagios'!$O$2:$O$51</c:f>
              <c:numCache>
                <c:formatCode>#,##0.0</c:formatCode>
                <c:ptCount val="50"/>
                <c:pt idx="0">
                  <c:v>5.1325228520495827</c:v>
                </c:pt>
                <c:pt idx="1">
                  <c:v>4.6162646393787394</c:v>
                </c:pt>
                <c:pt idx="2" formatCode="#,##0">
                  <c:v>1.3938519772221343</c:v>
                </c:pt>
                <c:pt idx="3">
                  <c:v>3.1745816249875554</c:v>
                </c:pt>
                <c:pt idx="4">
                  <c:v>13.969386384704329</c:v>
                </c:pt>
                <c:pt idx="5">
                  <c:v>9.6476647228731807</c:v>
                </c:pt>
                <c:pt idx="6">
                  <c:v>3.1940554754959272</c:v>
                </c:pt>
                <c:pt idx="7">
                  <c:v>1.8229451375307233</c:v>
                </c:pt>
                <c:pt idx="8">
                  <c:v>14.517845174262733</c:v>
                </c:pt>
                <c:pt idx="9" formatCode="#,##0">
                  <c:v>4.6973377149116544</c:v>
                </c:pt>
                <c:pt idx="10" formatCode="#,##0">
                  <c:v>4.6637135013725981</c:v>
                </c:pt>
                <c:pt idx="11" formatCode="#,##0">
                  <c:v>2.6331810457550939</c:v>
                </c:pt>
                <c:pt idx="12">
                  <c:v>12.199522477069175</c:v>
                </c:pt>
                <c:pt idx="13" formatCode="#,##0">
                  <c:v>1.9969302938919333</c:v>
                </c:pt>
                <c:pt idx="14">
                  <c:v>0.82001169704649568</c:v>
                </c:pt>
                <c:pt idx="15">
                  <c:v>18.452877138413687</c:v>
                </c:pt>
                <c:pt idx="16">
                  <c:v>1.2961626872934109</c:v>
                </c:pt>
                <c:pt idx="17">
                  <c:v>8.3001269222822405</c:v>
                </c:pt>
                <c:pt idx="18" formatCode="#,##0">
                  <c:v>1.9598385667880698</c:v>
                </c:pt>
                <c:pt idx="19">
                  <c:v>0.11051697384431619</c:v>
                </c:pt>
                <c:pt idx="20">
                  <c:v>3.2451568492477136</c:v>
                </c:pt>
                <c:pt idx="21" formatCode="#,##0">
                  <c:v>8.4833242927823527</c:v>
                </c:pt>
                <c:pt idx="22">
                  <c:v>15.972701858247</c:v>
                </c:pt>
                <c:pt idx="23">
                  <c:v>0.60013112108527911</c:v>
                </c:pt>
                <c:pt idx="24">
                  <c:v>4.0099280043655057</c:v>
                </c:pt>
                <c:pt idx="25" formatCode="#,##0">
                  <c:v>8.3392575039494474</c:v>
                </c:pt>
                <c:pt idx="26">
                  <c:v>12.258155343711033</c:v>
                </c:pt>
                <c:pt idx="27" formatCode="#,##0">
                  <c:v>5.2927175547018539</c:v>
                </c:pt>
                <c:pt idx="28" formatCode="#,##0">
                  <c:v>0.66764441914935535</c:v>
                </c:pt>
                <c:pt idx="29" formatCode="#,##0">
                  <c:v>2.3213371614252964</c:v>
                </c:pt>
                <c:pt idx="30" formatCode="#,##0">
                  <c:v>6.1274509803921566E-2</c:v>
                </c:pt>
                <c:pt idx="31">
                  <c:v>0.81397899251821704</c:v>
                </c:pt>
                <c:pt idx="32">
                  <c:v>3.8754812894783197</c:v>
                </c:pt>
                <c:pt idx="33" formatCode="#,##0">
                  <c:v>2.7183905027052582</c:v>
                </c:pt>
                <c:pt idx="34" formatCode="#,##0">
                  <c:v>3.5714285714285712</c:v>
                </c:pt>
                <c:pt idx="35" formatCode="#,##0">
                  <c:v>4.2272573554277981</c:v>
                </c:pt>
                <c:pt idx="36">
                  <c:v>0.43217879854294</c:v>
                </c:pt>
                <c:pt idx="37">
                  <c:v>3.7266300078554595</c:v>
                </c:pt>
                <c:pt idx="38">
                  <c:v>6.2428188433550362</c:v>
                </c:pt>
                <c:pt idx="39">
                  <c:v>2.0962653912689531</c:v>
                </c:pt>
                <c:pt idx="40">
                  <c:v>2.4442820606503468</c:v>
                </c:pt>
                <c:pt idx="41">
                  <c:v>1.9475179425837319</c:v>
                </c:pt>
                <c:pt idx="42">
                  <c:v>3.216569254305103</c:v>
                </c:pt>
                <c:pt idx="43">
                  <c:v>6.7643698538391837</c:v>
                </c:pt>
                <c:pt idx="44">
                  <c:v>6.2803509487859621</c:v>
                </c:pt>
                <c:pt idx="45">
                  <c:v>0.29455081001472755</c:v>
                </c:pt>
                <c:pt idx="46">
                  <c:v>1.4449778781888356</c:v>
                </c:pt>
                <c:pt idx="47">
                  <c:v>1.7709225935447013</c:v>
                </c:pt>
                <c:pt idx="48">
                  <c:v>2.5096801950380039</c:v>
                </c:pt>
                <c:pt idx="49">
                  <c:v>4.4500225685783166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'Países +20mil contagios'!$C$2:$C$51</c15:f>
                <c15:dlblRangeCache>
                  <c:ptCount val="50"/>
                  <c:pt idx="0">
                    <c:v>EE.UU</c:v>
                  </c:pt>
                  <c:pt idx="1">
                    <c:v>Brasil</c:v>
                  </c:pt>
                  <c:pt idx="2">
                    <c:v>Rusia</c:v>
                  </c:pt>
                  <c:pt idx="3">
                    <c:v>India</c:v>
                  </c:pt>
                  <c:pt idx="4">
                    <c:v>Reino 
Unido</c:v>
                  </c:pt>
                  <c:pt idx="5">
                    <c:v>España</c:v>
                  </c:pt>
                  <c:pt idx="6">
                    <c:v>Perú</c:v>
                  </c:pt>
                  <c:pt idx="7">
                    <c:v>Chile</c:v>
                  </c:pt>
                  <c:pt idx="8">
                    <c:v>Italia</c:v>
                  </c:pt>
                  <c:pt idx="9">
                    <c:v>Irán</c:v>
                  </c:pt>
                  <c:pt idx="10">
                    <c:v>Alemania</c:v>
                  </c:pt>
                  <c:pt idx="11">
                    <c:v>Turquía</c:v>
                  </c:pt>
                  <c:pt idx="12">
                    <c:v>México</c:v>
                  </c:pt>
                  <c:pt idx="13">
                    <c:v>Pakistán</c:v>
                  </c:pt>
                  <c:pt idx="14">
                    <c:v>Arabia 
Saudita</c:v>
                  </c:pt>
                  <c:pt idx="15">
                    <c:v>Francia</c:v>
                  </c:pt>
                  <c:pt idx="16">
                    <c:v>Bangladesh</c:v>
                  </c:pt>
                  <c:pt idx="17">
                    <c:v>Canadá</c:v>
                  </c:pt>
                  <c:pt idx="18">
                    <c:v>Suráfrica</c:v>
                  </c:pt>
                  <c:pt idx="19">
                    <c:v>Catar</c:v>
                  </c:pt>
                  <c:pt idx="20">
                    <c:v>Colombia</c:v>
                  </c:pt>
                  <c:pt idx="21">
                    <c:v>Suecia</c:v>
                  </c:pt>
                  <c:pt idx="22">
                    <c:v>Bélgica</c:v>
                  </c:pt>
                  <c:pt idx="23">
                    <c:v>Bielorrusia</c:v>
                  </c:pt>
                  <c:pt idx="24">
                    <c:v>Egipto</c:v>
                  </c:pt>
                  <c:pt idx="25">
                    <c:v>Ecuador</c:v>
                  </c:pt>
                  <c:pt idx="26">
                    <c:v>Holanda</c:v>
                  </c:pt>
                  <c:pt idx="27">
                    <c:v>Indonesia</c:v>
                  </c:pt>
                  <c:pt idx="28">
                    <c:v>Emiratos Árabes</c:v>
                  </c:pt>
                  <c:pt idx="29">
                    <c:v>Argentina</c:v>
                  </c:pt>
                  <c:pt idx="30">
                    <c:v>Singapur</c:v>
                  </c:pt>
                  <c:pt idx="31">
                    <c:v>Kuwait</c:v>
                  </c:pt>
                  <c:pt idx="32">
                    <c:v>Portugal</c:v>
                  </c:pt>
                  <c:pt idx="33">
                    <c:v>Ucrania</c:v>
                  </c:pt>
                  <c:pt idx="34">
                    <c:v>Irak</c:v>
                  </c:pt>
                  <c:pt idx="35">
                    <c:v>Polonia</c:v>
                  </c:pt>
                  <c:pt idx="36">
                    <c:v>Omán</c:v>
                  </c:pt>
                  <c:pt idx="37">
                    <c:v>Filipinas</c:v>
                  </c:pt>
                  <c:pt idx="38">
                    <c:v>Suiza</c:v>
                  </c:pt>
                  <c:pt idx="39">
                    <c:v>Afghanistán</c:v>
                  </c:pt>
                  <c:pt idx="40">
                    <c:v>Rep. Dom.</c:v>
                  </c:pt>
                  <c:pt idx="41">
                    <c:v>Panamá</c:v>
                  </c:pt>
                  <c:pt idx="42">
                    <c:v>Bolivia</c:v>
                  </c:pt>
                  <c:pt idx="43">
                    <c:v>Irlanda</c:v>
                  </c:pt>
                  <c:pt idx="44">
                    <c:v>Rumania</c:v>
                  </c:pt>
                  <c:pt idx="45">
                    <c:v>Baréin </c:v>
                  </c:pt>
                  <c:pt idx="46">
                    <c:v>Israel</c:v>
                  </c:pt>
                  <c:pt idx="47">
                    <c:v>Armenia</c:v>
                  </c:pt>
                  <c:pt idx="48">
                    <c:v>Nigeria</c:v>
                  </c:pt>
                  <c:pt idx="49">
                    <c:v>TOTAL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B-3017-42FE-B264-775F4F661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4037808"/>
        <c:axId val="1201252944"/>
      </c:scatterChart>
      <c:valAx>
        <c:axId val="1204037808"/>
        <c:scaling>
          <c:orientation val="minMax"/>
          <c:max val="48"/>
          <c:min val="15"/>
        </c:scaling>
        <c:delete val="0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1400">
                    <a:latin typeface="Arial" panose="020B0604020202020204" pitchFamily="34" charset="0"/>
                    <a:cs typeface="Arial" panose="020B0604020202020204" pitchFamily="34" charset="0"/>
                  </a:rPr>
                  <a:t> Edad</a:t>
                </a:r>
                <a:r>
                  <a:rPr lang="es-CO" sz="1400" baseline="0">
                    <a:latin typeface="Arial" panose="020B0604020202020204" pitchFamily="34" charset="0"/>
                    <a:cs typeface="Arial" panose="020B0604020202020204" pitchFamily="34" charset="0"/>
                  </a:rPr>
                  <a:t> promedio</a:t>
                </a:r>
              </a:p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s-CO" sz="1400" baseline="0">
                    <a:latin typeface="Arial" panose="020B0604020202020204" pitchFamily="34" charset="0"/>
                    <a:cs typeface="Arial" panose="020B0604020202020204" pitchFamily="34" charset="0"/>
                  </a:rPr>
                  <a:t>(años)</a:t>
                </a:r>
                <a:endParaRPr lang="es-CO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48209487761775688"/>
              <c:y val="0.911595978135524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bg2">
                <a:lumMod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201252944"/>
        <c:crosses val="max"/>
        <c:crossBetween val="midCat"/>
      </c:valAx>
      <c:valAx>
        <c:axId val="1201252944"/>
        <c:scaling>
          <c:orientation val="minMax"/>
          <c:min val="-5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1400" baseline="0">
                    <a:latin typeface="Arial" panose="020B0604020202020204" pitchFamily="34" charset="0"/>
                    <a:cs typeface="Arial" panose="020B0604020202020204" pitchFamily="34" charset="0"/>
                  </a:rPr>
                  <a:t> Tasa de Mortalidad </a:t>
                </a:r>
                <a:endParaRPr lang="es-CO" sz="1400">
                  <a:effectLst/>
                </a:endParaRPr>
              </a:p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s-CO" sz="1400" b="0" i="0" baseline="0">
                    <a:effectLst/>
                  </a:rPr>
                  <a:t>(%)</a:t>
                </a:r>
                <a:endParaRPr lang="es-CO" sz="1400">
                  <a:effectLst/>
                </a:endParaRPr>
              </a:p>
            </c:rich>
          </c:tx>
          <c:layout>
            <c:manualLayout>
              <c:xMode val="edge"/>
              <c:yMode val="edge"/>
              <c:x val="1.0068833139490738E-2"/>
              <c:y val="0.304066045177253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204037808"/>
        <c:crossesAt val="0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48661351502677"/>
          <c:y val="0.12520061554656395"/>
          <c:w val="0.76496016443436543"/>
          <c:h val="0.69094537080996421"/>
        </c:manualLayout>
      </c:layout>
      <c:scatterChart>
        <c:scatterStyle val="lineMarker"/>
        <c:varyColors val="0"/>
        <c:ser>
          <c:idx val="0"/>
          <c:order val="0"/>
          <c:tx>
            <c:v>Pruebas v. Muertes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6"/>
            <c:spPr>
              <a:solidFill>
                <a:schemeClr val="accent1"/>
              </a:solidFill>
              <a:ln w="6350">
                <a:solidFill>
                  <a:sysClr val="window" lastClr="FFFFFF"/>
                </a:solidFill>
              </a:ln>
              <a:effectLst/>
            </c:spPr>
          </c:marker>
          <c:dPt>
            <c:idx val="19"/>
            <c:marker>
              <c:symbol val="circle"/>
              <c:size val="16"/>
              <c:spPr>
                <a:solidFill>
                  <a:srgbClr val="4472C4"/>
                </a:solidFill>
                <a:ln w="6350">
                  <a:solidFill>
                    <a:sysClr val="window" lastClr="FFFFFF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3017-42FE-B264-775F4F6612BF}"/>
              </c:ext>
            </c:extLst>
          </c:dPt>
          <c:dPt>
            <c:idx val="20"/>
            <c:marker>
              <c:symbol val="circle"/>
              <c:size val="18"/>
              <c:spPr>
                <a:solidFill>
                  <a:srgbClr val="00B050"/>
                </a:solidFill>
                <a:ln w="6350">
                  <a:solidFill>
                    <a:sysClr val="window" lastClr="FFFFFF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3017-42FE-B264-775F4F6612BF}"/>
              </c:ext>
            </c:extLst>
          </c:dPt>
          <c:dPt>
            <c:idx val="23"/>
            <c:marker>
              <c:symbol val="circle"/>
              <c:size val="18"/>
              <c:spPr>
                <a:solidFill>
                  <a:srgbClr val="4472C4"/>
                </a:solidFill>
                <a:ln w="6350">
                  <a:solidFill>
                    <a:sysClr val="window" lastClr="FFFFFF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3017-42FE-B264-775F4F6612BF}"/>
              </c:ext>
            </c:extLst>
          </c:dPt>
          <c:dPt>
            <c:idx val="33"/>
            <c:marker>
              <c:symbol val="circle"/>
              <c:size val="16"/>
              <c:spPr>
                <a:solidFill>
                  <a:srgbClr val="4472C4"/>
                </a:solidFill>
                <a:ln w="6350">
                  <a:solidFill>
                    <a:sysClr val="window" lastClr="FFFFFF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3-3017-42FE-B264-775F4F6612BF}"/>
              </c:ext>
            </c:extLst>
          </c:dPt>
          <c:dPt>
            <c:idx val="41"/>
            <c:marker>
              <c:symbol val="circle"/>
              <c:size val="16"/>
              <c:spPr>
                <a:solidFill>
                  <a:srgbClr val="4472C4"/>
                </a:solidFill>
                <a:ln w="6350">
                  <a:solidFill>
                    <a:sysClr val="window" lastClr="FFFFFF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17-42FE-B264-775F4F6612BF}"/>
              </c:ext>
            </c:extLst>
          </c:dPt>
          <c:dPt>
            <c:idx val="43"/>
            <c:marker>
              <c:symbol val="circle"/>
              <c:size val="18"/>
              <c:spPr>
                <a:solidFill>
                  <a:srgbClr val="4472C4"/>
                </a:solidFill>
                <a:ln w="6350">
                  <a:solidFill>
                    <a:sysClr val="window" lastClr="FFFFFF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253C-437A-8162-EC043E05F8D3}"/>
              </c:ext>
            </c:extLst>
          </c:dPt>
          <c:dPt>
            <c:idx val="49"/>
            <c:marker>
              <c:symbol val="circle"/>
              <c:size val="16"/>
              <c:spPr>
                <a:solidFill>
                  <a:srgbClr val="C00000"/>
                </a:solidFill>
                <a:ln w="6350">
                  <a:solidFill>
                    <a:sysClr val="window" lastClr="FFFFFF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B2B4-404D-BB70-8D435A79274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A9E99D5-68FA-6247-AC70-98422784283A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3017-42FE-B264-775F4F6612B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C0B06AD-0BB2-3A41-9C38-33A3D3943717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3017-42FE-B264-775F4F6612B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33A6C1D-4DAB-4752-8ECA-1137571F9E84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3017-42FE-B264-775F4F6612BF}"/>
                </c:ext>
              </c:extLst>
            </c:dLbl>
            <c:dLbl>
              <c:idx val="3"/>
              <c:layout>
                <c:manualLayout>
                  <c:x val="-1.1253299231420674E-2"/>
                  <c:y val="-2.6047613585068626E-2"/>
                </c:manualLayout>
              </c:layout>
              <c:tx>
                <c:rich>
                  <a:bodyPr/>
                  <a:lstStyle/>
                  <a:p>
                    <a:fld id="{CF00BCB1-7B70-014F-9466-2835C8DA8552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3017-42FE-B264-775F4F6612BF}"/>
                </c:ext>
              </c:extLst>
            </c:dLbl>
            <c:dLbl>
              <c:idx val="4"/>
              <c:layout>
                <c:manualLayout>
                  <c:x val="-1.8838761825055363E-3"/>
                  <c:y val="-2.6160373817038632E-2"/>
                </c:manualLayout>
              </c:layout>
              <c:tx>
                <c:rich>
                  <a:bodyPr/>
                  <a:lstStyle/>
                  <a:p>
                    <a:fld id="{5A8F2AE5-DFB8-9949-97AB-A16B14833B12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3017-42FE-B264-775F4F6612BF}"/>
                </c:ext>
              </c:extLst>
            </c:dLbl>
            <c:dLbl>
              <c:idx val="5"/>
              <c:layout>
                <c:manualLayout>
                  <c:x val="-1.2647140223507498E-2"/>
                  <c:y val="3.3828069590998218E-2"/>
                </c:manualLayout>
              </c:layout>
              <c:tx>
                <c:rich>
                  <a:bodyPr/>
                  <a:lstStyle/>
                  <a:p>
                    <a:fld id="{4391775F-1D89-CD42-B43A-E26C8BDEA11D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3017-42FE-B264-775F4F6612B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14D42C8C-A6EC-0540-B18A-B91A358432C2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3017-42FE-B264-775F4F6612B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BD7EF00-4388-7247-B424-AE38E57CDDEB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3017-42FE-B264-775F4F6612B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AF52EA9A-09EA-B94D-A6D0-B06BCEE391CE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3017-42FE-B264-775F4F6612BF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8606EE49-4911-F94E-BEED-3094D9D2EDE6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3017-42FE-B264-775F4F6612B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ED18EF1A-0F78-1A4F-AE77-6340A755C9A9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3017-42FE-B264-775F4F6612BF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DA78D712-FE23-724A-9DE5-7660FB84D667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3017-42FE-B264-775F4F6612BF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211C9778-360D-40A3-B69A-37000B6358D4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3017-42FE-B264-775F4F6612BF}"/>
                </c:ext>
              </c:extLst>
            </c:dLbl>
            <c:dLbl>
              <c:idx val="13"/>
              <c:layout>
                <c:manualLayout>
                  <c:x val="4.8090750699887261E-2"/>
                  <c:y val="1.0148420877300291E-3"/>
                </c:manualLayout>
              </c:layout>
              <c:tx>
                <c:rich>
                  <a:bodyPr/>
                  <a:lstStyle/>
                  <a:p>
                    <a:fld id="{D71EDF95-B7F5-5042-9D63-74DF29C49AFE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3017-42FE-B264-775F4F6612BF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25D73B39-C9B2-5547-9423-91E0F9FCD11E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3017-42FE-B264-775F4F6612BF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F339EEED-E0A0-42A6-A8BB-6A6E5D63E0BA}" type="CELLRANGE">
                      <a:rPr lang="en-US" smtClean="0"/>
                      <a:pPr/>
                      <a:t>[CELLRANGE]</a:t>
                    </a:fld>
                    <a:endParaRPr lang="es-C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3017-42FE-B264-775F4F6612BF}"/>
                </c:ext>
              </c:extLst>
            </c:dLbl>
            <c:dLbl>
              <c:idx val="16"/>
              <c:layout>
                <c:manualLayout>
                  <c:x val="-0.10955062403761612"/>
                  <c:y val="4.284888814859774E-2"/>
                </c:manualLayout>
              </c:layout>
              <c:tx>
                <c:rich>
                  <a:bodyPr/>
                  <a:lstStyle/>
                  <a:p>
                    <a:fld id="{04363787-5995-A740-BBEA-1565D1A1D2DA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3017-42FE-B264-775F4F6612BF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8B279965-FEBF-584B-9812-3B453DD22255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3017-42FE-B264-775F4F6612BF}"/>
                </c:ext>
              </c:extLst>
            </c:dLbl>
            <c:dLbl>
              <c:idx val="18"/>
              <c:layout>
                <c:manualLayout>
                  <c:x val="-5.196655146759515E-2"/>
                  <c:y val="3.5068432142668068E-2"/>
                </c:manualLayout>
              </c:layout>
              <c:tx>
                <c:rich>
                  <a:bodyPr/>
                  <a:lstStyle/>
                  <a:p>
                    <a:fld id="{2FD0547A-C4D8-E643-A76E-BC2DAFA4439C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3017-42FE-B264-775F4F6612BF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2E757F9C-5616-4347-9267-B5431325F9C0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3017-42FE-B264-775F4F6612BF}"/>
                </c:ext>
              </c:extLst>
            </c:dLbl>
            <c:dLbl>
              <c:idx val="20"/>
              <c:layout>
                <c:manualLayout>
                  <c:x val="-8.5463820721929498E-2"/>
                  <c:y val="9.464000415801355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en-US" sz="1400" b="1" i="0" u="none" strike="noStrike" kern="1200" spc="-60" baseline="0">
                        <a:solidFill>
                          <a:srgbClr val="00B050"/>
                        </a:solidFill>
                        <a:effectLst>
                          <a:glow rad="101600">
                            <a:schemeClr val="bg1"/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68F610A1-24BE-744F-AD3A-D8CB4483C503}" type="CELLRANGE">
                      <a:rPr lang="en-US"/>
                      <a:pPr algn="ctr">
                        <a:defRPr lang="en-US" sz="1400" b="1" spc="-60">
                          <a:solidFill>
                            <a:srgbClr val="00B050"/>
                          </a:solidFill>
                          <a:effectLst>
                            <a:glow rad="1016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1" i="0" u="none" strike="noStrike" kern="1200" spc="-60" baseline="0">
                      <a:solidFill>
                        <a:srgbClr val="00B050"/>
                      </a:solidFill>
                      <a:effectLst>
                        <a:glow rad="101600">
                          <a:schemeClr val="bg1"/>
                        </a:glo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3017-42FE-B264-775F4F6612BF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3E5520DE-EC4C-AA48-9689-EE6FDFAF4130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3017-42FE-B264-775F4F6612BF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BAA45A54-8178-6B4C-8147-A82905897F39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3017-42FE-B264-775F4F6612BF}"/>
                </c:ext>
              </c:extLst>
            </c:dLbl>
            <c:dLbl>
              <c:idx val="23"/>
              <c:layout>
                <c:manualLayout>
                  <c:x val="-8.2720180777757654E-2"/>
                  <c:y val="-3.157286495159841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en-US" sz="1200" b="0" i="0" u="none" strike="noStrike" kern="1200" spc="-60" baseline="0">
                        <a:solidFill>
                          <a:schemeClr val="tx1"/>
                        </a:solidFill>
                        <a:effectLst>
                          <a:glow rad="101600">
                            <a:schemeClr val="bg1"/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E90D508F-3126-4D7B-9A39-87F9337950F0}" type="CELLRANGE">
                      <a:rPr lang="en-US" sz="1200" b="0">
                        <a:solidFill>
                          <a:schemeClr val="tx1"/>
                        </a:solidFill>
                      </a:rPr>
                      <a:pPr algn="ctr">
                        <a:defRPr lang="en-US" sz="1200" spc="-6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0" i="0" u="none" strike="noStrike" kern="1200" spc="-60" baseline="0">
                      <a:solidFill>
                        <a:schemeClr val="tx1"/>
                      </a:solidFill>
                      <a:effectLst>
                        <a:glow rad="101600">
                          <a:schemeClr val="bg1"/>
                        </a:glo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3017-42FE-B264-775F4F6612BF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7050FBD7-4E05-E94C-B993-9CAA86CF82E9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3017-42FE-B264-775F4F6612BF}"/>
                </c:ext>
              </c:extLst>
            </c:dLbl>
            <c:dLbl>
              <c:idx val="25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200" b="0" i="0" u="none" strike="noStrike" kern="1200" spc="-60" baseline="0">
                        <a:solidFill>
                          <a:sysClr val="windowText" lastClr="000000"/>
                        </a:solidFill>
                        <a:effectLst>
                          <a:glow rad="101600">
                            <a:prstClr val="white"/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E16DBC54-9DC2-4EDE-B15F-058BB7828CC2}" type="CELLRANGE">
                      <a:rPr lang="en-US"/>
                      <a:pPr algn="ctr" rtl="0">
                        <a:defRPr lang="en-US" sz="1200" spc="-60">
                          <a:effectLst>
                            <a:glow rad="101600">
                              <a:prstClr val="white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200" b="0" i="0" u="none" strike="noStrike" kern="1200" spc="-60" baseline="0">
                      <a:solidFill>
                        <a:sysClr val="windowText" lastClr="000000"/>
                      </a:solidFill>
                      <a:effectLst>
                        <a:glow rad="101600">
                          <a:prstClr val="white"/>
                        </a:glo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3017-42FE-B264-775F4F6612BF}"/>
                </c:ext>
              </c:extLst>
            </c:dLbl>
            <c:dLbl>
              <c:idx val="26"/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lang="en-US" sz="1200" b="0" i="0" u="none" strike="noStrike" kern="1200" spc="-60" baseline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/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980818B4-6690-4E3B-9242-4DAA9DD68388}" type="CELLRANGE">
                      <a:rPr lang="en-US" sz="1200" b="0" i="0" u="none" strike="noStrike" kern="1200" spc="-60" baseline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/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pPr algn="l">
                        <a:defRPr lang="en-US" sz="1200" spc="-60">
                          <a:effectLst>
                            <a:glow rad="1016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lang="en-US" sz="1200" b="0" i="0" u="none" strike="noStrike" kern="1200" spc="-60" baseline="0">
                      <a:solidFill>
                        <a:sysClr val="windowText" lastClr="000000"/>
                      </a:solidFill>
                      <a:effectLst>
                        <a:glow rad="101600">
                          <a:schemeClr val="bg1"/>
                        </a:glo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66775831437875"/>
                      <c:h val="4.0361287003804043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3017-42FE-B264-775F4F6612BF}"/>
                </c:ext>
              </c:extLst>
            </c:dLbl>
            <c:dLbl>
              <c:idx val="27"/>
              <c:layout>
                <c:manualLayout>
                  <c:x val="-2.1729347049892718E-2"/>
                  <c:y val="5.7620478536666964E-2"/>
                </c:manualLayout>
              </c:layout>
              <c:tx>
                <c:rich>
                  <a:bodyPr/>
                  <a:lstStyle/>
                  <a:p>
                    <a:fld id="{81ACFCAC-E217-5046-8E8B-AB2C792AB1F6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3017-42FE-B264-775F4F6612BF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F07976ED-8EB8-4716-AAD7-E9330AFAEA95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E-3017-42FE-B264-775F4F6612BF}"/>
                </c:ext>
              </c:extLst>
            </c:dLbl>
            <c:dLbl>
              <c:idx val="29"/>
              <c:layout>
                <c:manualLayout>
                  <c:x val="4.1103205726399215E-2"/>
                  <c:y val="-6.5400934542596559E-2"/>
                </c:manualLayout>
              </c:layout>
              <c:tx>
                <c:rich>
                  <a:bodyPr/>
                  <a:lstStyle/>
                  <a:p>
                    <a:fld id="{13AE35AC-F9FC-5F4D-8E39-343B9B080650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3017-42FE-B264-775F4F6612BF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B7796755-A966-7E41-AA5A-7E173FBC71F1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0-3017-42FE-B264-775F4F6612BF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fld id="{D0E07B83-6366-4E87-9E54-A3EE488B4A93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3017-42FE-B264-775F4F6612BF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4CFF4765-7BA2-B94D-A9A6-C504FD67862A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2-3017-42FE-B264-775F4F6612BF}"/>
                </c:ext>
              </c:extLst>
            </c:dLbl>
            <c:dLbl>
              <c:idx val="33"/>
              <c:layout>
                <c:manualLayout>
                  <c:x val="-8.4314268156716662E-3"/>
                  <c:y val="8.4502872988650377E-2"/>
                </c:manualLayout>
              </c:layout>
              <c:tx>
                <c:rich>
                  <a:bodyPr/>
                  <a:lstStyle/>
                  <a:p>
                    <a:fld id="{3FE7AF98-23C1-554F-BB68-3A12FFF8D447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3-3017-42FE-B264-775F4F6612BF}"/>
                </c:ext>
              </c:extLst>
            </c:dLbl>
            <c:dLbl>
              <c:idx val="34"/>
              <c:layout>
                <c:manualLayout>
                  <c:x val="4.189365199036859E-2"/>
                  <c:y val="0.11851100380046375"/>
                </c:manualLayout>
              </c:layout>
              <c:tx>
                <c:rich>
                  <a:bodyPr/>
                  <a:lstStyle/>
                  <a:p>
                    <a:fld id="{F77B5AD2-EB22-9347-9933-2EEF310C6EA1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4-3017-42FE-B264-775F4F6612BF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2B5A2CA2-1AB0-8340-B439-E466BFC7760B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5-3017-42FE-B264-775F4F6612BF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3017-42FE-B264-775F4F6612BF}"/>
                </c:ext>
              </c:extLst>
            </c:dLbl>
            <c:dLbl>
              <c:idx val="37"/>
              <c:layout>
                <c:manualLayout>
                  <c:x val="1.0539283519589581E-2"/>
                  <c:y val="3.3828069590998135E-2"/>
                </c:manualLayout>
              </c:layout>
              <c:tx>
                <c:rich>
                  <a:bodyPr/>
                  <a:lstStyle/>
                  <a:p>
                    <a:fld id="{A441C5CC-AD3A-824E-B32B-005433D3D6D7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7-3017-42FE-B264-775F4F6612BF}"/>
                </c:ext>
              </c:extLst>
            </c:dLbl>
            <c:dLbl>
              <c:idx val="38"/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lang="en-US" sz="1200" b="0" i="0" u="none" strike="noStrike" kern="1200" spc="-60" baseline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/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11031249-2CB7-4518-B929-BD6DC81AB282}" type="CELLRANGE">
                      <a:rPr lang="en-US" sz="1200" b="0" i="0" u="none" strike="noStrike" kern="1200" spc="-60" baseline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/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pPr algn="ctr">
                        <a:defRPr lang="en-US" sz="1200" spc="-60">
                          <a:effectLst>
                            <a:glow rad="1016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200" b="0" i="0" u="none" strike="noStrike" kern="1200" spc="-60" baseline="0">
                      <a:solidFill>
                        <a:sysClr val="windowText" lastClr="000000"/>
                      </a:solidFill>
                      <a:effectLst>
                        <a:glow rad="101600">
                          <a:schemeClr val="bg1"/>
                        </a:glo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5950467027187611E-2"/>
                      <c:h val="4.5762541512635001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8-3017-42FE-B264-775F4F6612BF}"/>
                </c:ext>
              </c:extLst>
            </c:dLbl>
            <c:dLbl>
              <c:idx val="39"/>
              <c:layout>
                <c:manualLayout>
                  <c:x val="2.044621002800379E-2"/>
                  <c:y val="-3.7323636782068119E-2"/>
                </c:manualLayout>
              </c:layout>
              <c:tx>
                <c:rich>
                  <a:bodyPr/>
                  <a:lstStyle/>
                  <a:p>
                    <a:fld id="{B4A9C860-95F3-0C47-B7B4-59918CA891E1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9-3017-42FE-B264-775F4F6612BF}"/>
                </c:ext>
              </c:extLst>
            </c:dLbl>
            <c:dLbl>
              <c:idx val="40"/>
              <c:layout>
                <c:manualLayout>
                  <c:x val="-7.2573506315893863E-2"/>
                  <c:y val="5.7620478536666964E-2"/>
                </c:manualLayout>
              </c:layout>
              <c:tx>
                <c:rich>
                  <a:bodyPr/>
                  <a:lstStyle/>
                  <a:p>
                    <a:fld id="{FBCB4EBE-A087-C94E-AE5D-5324B6811A06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A-3017-42FE-B264-775F4F6612BF}"/>
                </c:ext>
              </c:extLst>
            </c:dLbl>
            <c:dLbl>
              <c:idx val="41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200" b="0" i="0" u="none" strike="noStrike" kern="1200" spc="-60" baseline="0">
                        <a:solidFill>
                          <a:sysClr val="windowText" lastClr="000000"/>
                        </a:solidFill>
                        <a:effectLst>
                          <a:glow rad="101600">
                            <a:prstClr val="white"/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0B9A57AA-9C54-41B8-B709-76F85AB34C27}" type="CELLRANGE">
                      <a:rPr lang="en-US"/>
                      <a:pPr algn="ctr" rtl="0">
                        <a:defRPr lang="en-US" sz="1200" spc="-60">
                          <a:effectLst>
                            <a:glow rad="101600">
                              <a:prstClr val="white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200" b="0" i="0" u="none" strike="noStrike" kern="1200" spc="-60" baseline="0">
                      <a:solidFill>
                        <a:sysClr val="windowText" lastClr="000000"/>
                      </a:solidFill>
                      <a:effectLst>
                        <a:glow rad="101600">
                          <a:prstClr val="white"/>
                        </a:glo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3017-42FE-B264-775F4F6612BF}"/>
                </c:ext>
              </c:extLst>
            </c:dLbl>
            <c:dLbl>
              <c:idx val="42"/>
              <c:layout>
                <c:manualLayout>
                  <c:x val="-1.8970710335261404E-2"/>
                  <c:y val="-3.3828069590998301E-2"/>
                </c:manualLayout>
              </c:layout>
              <c:tx>
                <c:rich>
                  <a:bodyPr/>
                  <a:lstStyle/>
                  <a:p>
                    <a:fld id="{80D8F25E-11D6-794A-B702-C139B8CA8BCC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253C-437A-8162-EC043E05F8D3}"/>
                </c:ext>
              </c:extLst>
            </c:dLbl>
            <c:dLbl>
              <c:idx val="43"/>
              <c:layout>
                <c:manualLayout>
                  <c:x val="1.6757460796147049E-3"/>
                  <c:y val="-6.765613918199643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en-US" sz="1200" b="0" i="0" u="none" strike="noStrike" kern="1200" spc="-60" baseline="0">
                        <a:solidFill>
                          <a:schemeClr val="tx1"/>
                        </a:solidFill>
                        <a:effectLst>
                          <a:glow rad="101600">
                            <a:schemeClr val="bg1"/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808050C3-5B3D-4CDD-AC1F-0D0743AE61FE}" type="CELLRANGE">
                      <a:rPr lang="en-US" sz="1200" b="0">
                        <a:solidFill>
                          <a:schemeClr val="tx1"/>
                        </a:solidFill>
                      </a:rPr>
                      <a:pPr algn="ctr">
                        <a:defRPr lang="en-US" sz="1200" spc="-6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0" i="0" u="none" strike="noStrike" kern="1200" spc="-60" baseline="0">
                      <a:solidFill>
                        <a:schemeClr val="tx1"/>
                      </a:solidFill>
                      <a:effectLst>
                        <a:glow rad="101600">
                          <a:schemeClr val="bg1"/>
                        </a:glo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253C-437A-8162-EC043E05F8D3}"/>
                </c:ext>
              </c:extLst>
            </c:dLbl>
            <c:dLbl>
              <c:idx val="44"/>
              <c:tx>
                <c:rich>
                  <a:bodyPr/>
                  <a:lstStyle/>
                  <a:p>
                    <a:fld id="{6839E4F6-7F46-457D-B1C3-AAEDE2E0D81B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D3BB-4F14-B39A-5B553A2D6454}"/>
                </c:ext>
              </c:extLst>
            </c:dLbl>
            <c:dLbl>
              <c:idx val="45"/>
              <c:tx>
                <c:rich>
                  <a:bodyPr/>
                  <a:lstStyle/>
                  <a:p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D3BB-4F14-B39A-5B553A2D6454}"/>
                </c:ext>
              </c:extLst>
            </c:dLbl>
            <c:dLbl>
              <c:idx val="46"/>
              <c:layout>
                <c:manualLayout>
                  <c:x val="0"/>
                  <c:y val="3.3828069590998135E-2"/>
                </c:manualLayout>
              </c:layout>
              <c:tx>
                <c:rich>
                  <a:bodyPr/>
                  <a:lstStyle/>
                  <a:p>
                    <a:fld id="{6F0B1677-0C54-A446-A339-C5DE27E7A865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B2B4-404D-BB70-8D435A792742}"/>
                </c:ext>
              </c:extLst>
            </c:dLbl>
            <c:dLbl>
              <c:idx val="47"/>
              <c:tx>
                <c:rich>
                  <a:bodyPr/>
                  <a:lstStyle/>
                  <a:p>
                    <a:fld id="{ADE70D4E-8C27-1344-90D3-93322F3099C3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B2B4-404D-BB70-8D435A792742}"/>
                </c:ext>
              </c:extLst>
            </c:dLbl>
            <c:dLbl>
              <c:idx val="48"/>
              <c:layout>
                <c:manualLayout>
                  <c:x val="2.9509993854850831E-2"/>
                  <c:y val="2.4807251033398692E-2"/>
                </c:manualLayout>
              </c:layout>
              <c:tx>
                <c:rich>
                  <a:bodyPr/>
                  <a:lstStyle/>
                  <a:p>
                    <a:fld id="{983436DC-A182-4BDB-AAC6-2D93911186F2}" type="CELLRANGE">
                      <a:rPr lang="en-US" dirty="0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B2B4-404D-BB70-8D435A792742}"/>
                </c:ext>
              </c:extLst>
            </c:dLbl>
            <c:dLbl>
              <c:idx val="49"/>
              <c:layout>
                <c:manualLayout>
                  <c:x val="-6.0073916061660695E-2"/>
                  <c:y val="-3.608327423039810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en-US" sz="1200" b="1" i="0" u="none" strike="noStrike" kern="1200" spc="-60" baseline="0">
                        <a:solidFill>
                          <a:srgbClr val="C00000"/>
                        </a:solidFill>
                        <a:effectLst>
                          <a:glow rad="101600">
                            <a:schemeClr val="bg1"/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0422B94-A024-1249-9DD1-1E521A6C82FF}" type="CELLRANGE">
                      <a:rPr lang="en-US"/>
                      <a:pPr algn="ctr">
                        <a:defRPr lang="en-US" sz="1200" b="1" spc="-60">
                          <a:solidFill>
                            <a:srgbClr val="C00000"/>
                          </a:solidFill>
                          <a:effectLst>
                            <a:glow rad="1016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spc="-60" baseline="0">
                      <a:solidFill>
                        <a:srgbClr val="C00000"/>
                      </a:solidFill>
                      <a:effectLst>
                        <a:glow rad="101600">
                          <a:schemeClr val="bg1"/>
                        </a:glo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B2B4-404D-BB70-8D435A7927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spc="-60" baseline="0">
                    <a:solidFill>
                      <a:sysClr val="windowText" lastClr="000000"/>
                    </a:solidFill>
                    <a:effectLst>
                      <a:glow rad="101600">
                        <a:schemeClr val="bg1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'Países +20mil contagios'!$J$2:$J$51</c:f>
              <c:numCache>
                <c:formatCode>#,##0</c:formatCode>
                <c:ptCount val="50"/>
                <c:pt idx="0">
                  <c:v>87742.872679481166</c:v>
                </c:pt>
                <c:pt idx="1">
                  <c:v>11813.737742030236</c:v>
                </c:pt>
                <c:pt idx="2">
                  <c:v>120073.74110805833</c:v>
                </c:pt>
                <c:pt idx="3">
                  <c:v>5173.4644266676787</c:v>
                </c:pt>
                <c:pt idx="4">
                  <c:v>118296.42454220956</c:v>
                </c:pt>
                <c:pt idx="5">
                  <c:v>110426.09460592493</c:v>
                </c:pt>
                <c:pt idx="6">
                  <c:v>46053.934799973045</c:v>
                </c:pt>
                <c:pt idx="7">
                  <c:v>51398.830317196291</c:v>
                </c:pt>
                <c:pt idx="8">
                  <c:v>82915.241942426219</c:v>
                </c:pt>
                <c:pt idx="9">
                  <c:v>17570.692115420909</c:v>
                </c:pt>
                <c:pt idx="10">
                  <c:v>60035.708246398142</c:v>
                </c:pt>
                <c:pt idx="11">
                  <c:v>35421.797019555241</c:v>
                </c:pt>
                <c:pt idx="12">
                  <c:v>3790.1558693940292</c:v>
                </c:pt>
                <c:pt idx="13">
                  <c:v>5103.8325238517309</c:v>
                </c:pt>
                <c:pt idx="14">
                  <c:v>38665.24333941815</c:v>
                </c:pt>
                <c:pt idx="15">
                  <c:v>21213.732081729479</c:v>
                </c:pt>
                <c:pt idx="16">
                  <c:v>3929.6185339378194</c:v>
                </c:pt>
                <c:pt idx="17">
                  <c:v>64771.650276794004</c:v>
                </c:pt>
                <c:pt idx="18">
                  <c:v>22823.146069291877</c:v>
                </c:pt>
                <c:pt idx="19">
                  <c:v>117152.36635022731</c:v>
                </c:pt>
                <c:pt idx="20">
                  <c:v>12193.682594837548</c:v>
                </c:pt>
                <c:pt idx="21">
                  <c:v>38192.125129000015</c:v>
                </c:pt>
                <c:pt idx="22">
                  <c:v>97672.513356284733</c:v>
                </c:pt>
                <c:pt idx="23">
                  <c:v>93788.990645102502</c:v>
                </c:pt>
                <c:pt idx="24">
                  <c:v>1319.9208903947763</c:v>
                </c:pt>
                <c:pt idx="25">
                  <c:v>7900.5476680305919</c:v>
                </c:pt>
                <c:pt idx="26">
                  <c:v>32120.14492497333</c:v>
                </c:pt>
                <c:pt idx="27">
                  <c:v>2443.6341364958321</c:v>
                </c:pt>
                <c:pt idx="29">
                  <c:v>6315.9244015334589</c:v>
                </c:pt>
                <c:pt idx="30">
                  <c:v>98505.936284145646</c:v>
                </c:pt>
                <c:pt idx="31">
                  <c:v>84621.294997060133</c:v>
                </c:pt>
                <c:pt idx="32">
                  <c:v>102685.60108413723</c:v>
                </c:pt>
                <c:pt idx="33">
                  <c:v>13279.393347550113</c:v>
                </c:pt>
                <c:pt idx="34">
                  <c:v>11327.739008511106</c:v>
                </c:pt>
                <c:pt idx="35">
                  <c:v>36388.41242846466</c:v>
                </c:pt>
                <c:pt idx="36">
                  <c:v>32439.464592046101</c:v>
                </c:pt>
                <c:pt idx="37">
                  <c:v>5536.0900044546743</c:v>
                </c:pt>
                <c:pt idx="38">
                  <c:v>59530.124294161389</c:v>
                </c:pt>
                <c:pt idx="39">
                  <c:v>1717.1622033473764</c:v>
                </c:pt>
                <c:pt idx="40">
                  <c:v>11873.824604316495</c:v>
                </c:pt>
                <c:pt idx="41">
                  <c:v>25502.414254827061</c:v>
                </c:pt>
                <c:pt idx="42">
                  <c:v>5266.5731872421666</c:v>
                </c:pt>
                <c:pt idx="43">
                  <c:v>81622.681367192679</c:v>
                </c:pt>
                <c:pt idx="44">
                  <c:v>33229.284673432805</c:v>
                </c:pt>
                <c:pt idx="46">
                  <c:v>9391.5906231958597</c:v>
                </c:pt>
                <c:pt idx="47">
                  <c:v>33112.598426259785</c:v>
                </c:pt>
                <c:pt idx="48">
                  <c:v>562.00661841443036</c:v>
                </c:pt>
                <c:pt idx="49">
                  <c:v>26421.888580888844</c:v>
                </c:pt>
              </c:numCache>
            </c:numRef>
          </c:xVal>
          <c:yVal>
            <c:numRef>
              <c:f>'Países +20mil contagios'!$I$2:$I$51</c:f>
              <c:numCache>
                <c:formatCode>#,##0</c:formatCode>
                <c:ptCount val="50"/>
                <c:pt idx="0">
                  <c:v>370.68233607615281</c:v>
                </c:pt>
                <c:pt idx="1">
                  <c:v>241.8866069352095</c:v>
                </c:pt>
                <c:pt idx="2">
                  <c:v>57.279610070510586</c:v>
                </c:pt>
                <c:pt idx="3">
                  <c:v>10.16903809371899</c:v>
                </c:pt>
                <c:pt idx="4">
                  <c:v>628.28646214967785</c:v>
                </c:pt>
                <c:pt idx="5">
                  <c:v>605.8035699676708</c:v>
                </c:pt>
                <c:pt idx="6">
                  <c:v>249.48548738095855</c:v>
                </c:pt>
                <c:pt idx="7">
                  <c:v>235.55436191269098</c:v>
                </c:pt>
                <c:pt idx="8">
                  <c:v>573.18920991200389</c:v>
                </c:pt>
                <c:pt idx="9">
                  <c:v>117.46498672799285</c:v>
                </c:pt>
                <c:pt idx="10">
                  <c:v>107.0681613700294</c:v>
                </c:pt>
                <c:pt idx="11">
                  <c:v>58.991793949704835</c:v>
                </c:pt>
                <c:pt idx="12">
                  <c:v>175.20597718635707</c:v>
                </c:pt>
                <c:pt idx="13">
                  <c:v>16.737055307764596</c:v>
                </c:pt>
                <c:pt idx="14">
                  <c:v>38.679036755200087</c:v>
                </c:pt>
                <c:pt idx="15">
                  <c:v>454.46189332504821</c:v>
                </c:pt>
                <c:pt idx="16">
                  <c:v>9.3835508746125367</c:v>
                </c:pt>
                <c:pt idx="17">
                  <c:v>223.56270922068177</c:v>
                </c:pt>
                <c:pt idx="18">
                  <c:v>33.580911739463403</c:v>
                </c:pt>
                <c:pt idx="19">
                  <c:v>35.258858788270551</c:v>
                </c:pt>
                <c:pt idx="20">
                  <c:v>45.410207506956013</c:v>
                </c:pt>
                <c:pt idx="21">
                  <c:v>511.09803684283031</c:v>
                </c:pt>
                <c:pt idx="22">
                  <c:v>838.15475824762223</c:v>
                </c:pt>
                <c:pt idx="23">
                  <c:v>37.780248486091473</c:v>
                </c:pt>
                <c:pt idx="24">
                  <c:v>22.272442876439264</c:v>
                </c:pt>
                <c:pt idx="25">
                  <c:v>239.45521019495158</c:v>
                </c:pt>
                <c:pt idx="26">
                  <c:v>355.72323669975913</c:v>
                </c:pt>
                <c:pt idx="27">
                  <c:v>9.2703328340213815</c:v>
                </c:pt>
                <c:pt idx="28">
                  <c:v>30.847372259008697</c:v>
                </c:pt>
                <c:pt idx="29">
                  <c:v>23.082399763129875</c:v>
                </c:pt>
                <c:pt idx="30">
                  <c:v>4.444990000482111</c:v>
                </c:pt>
                <c:pt idx="31">
                  <c:v>78.240479375200579</c:v>
                </c:pt>
                <c:pt idx="32">
                  <c:v>151.02136040237582</c:v>
                </c:pt>
                <c:pt idx="33">
                  <c:v>23.663637781999686</c:v>
                </c:pt>
                <c:pt idx="34">
                  <c:v>29.033619338948025</c:v>
                </c:pt>
                <c:pt idx="35">
                  <c:v>36.330125695893649</c:v>
                </c:pt>
                <c:pt idx="36">
                  <c:v>27.437923168719514</c:v>
                </c:pt>
                <c:pt idx="37">
                  <c:v>10.826761248863441</c:v>
                </c:pt>
                <c:pt idx="38">
                  <c:v>226.04401479132184</c:v>
                </c:pt>
                <c:pt idx="39">
                  <c:v>15.886320983064053</c:v>
                </c:pt>
                <c:pt idx="40">
                  <c:v>61.685798177346022</c:v>
                </c:pt>
                <c:pt idx="41">
                  <c:v>120.79968930598145</c:v>
                </c:pt>
                <c:pt idx="42">
                  <c:v>70.272394655253066</c:v>
                </c:pt>
                <c:pt idx="43">
                  <c:v>347.8227752813678</c:v>
                </c:pt>
                <c:pt idx="44">
                  <c:v>79.99078572677476</c:v>
                </c:pt>
                <c:pt idx="45">
                  <c:v>38.838265106466864</c:v>
                </c:pt>
                <c:pt idx="46">
                  <c:v>33.378308883087854</c:v>
                </c:pt>
                <c:pt idx="47">
                  <c:v>125.54283778110458</c:v>
                </c:pt>
                <c:pt idx="48">
                  <c:v>2.5488378945022112</c:v>
                </c:pt>
                <c:pt idx="49">
                  <c:v>109.48463003079689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'Países +20mil contagios'!$C$2:$C$51</c15:f>
                <c15:dlblRangeCache>
                  <c:ptCount val="50"/>
                  <c:pt idx="0">
                    <c:v>EE.UU</c:v>
                  </c:pt>
                  <c:pt idx="1">
                    <c:v>Brasil</c:v>
                  </c:pt>
                  <c:pt idx="2">
                    <c:v>Rusia</c:v>
                  </c:pt>
                  <c:pt idx="3">
                    <c:v>India</c:v>
                  </c:pt>
                  <c:pt idx="4">
                    <c:v>Reino 
Unido</c:v>
                  </c:pt>
                  <c:pt idx="5">
                    <c:v>España</c:v>
                  </c:pt>
                  <c:pt idx="6">
                    <c:v>Perú</c:v>
                  </c:pt>
                  <c:pt idx="7">
                    <c:v>Chile</c:v>
                  </c:pt>
                  <c:pt idx="8">
                    <c:v>Italia</c:v>
                  </c:pt>
                  <c:pt idx="9">
                    <c:v>Irán</c:v>
                  </c:pt>
                  <c:pt idx="10">
                    <c:v>Alemania</c:v>
                  </c:pt>
                  <c:pt idx="11">
                    <c:v>Turquía</c:v>
                  </c:pt>
                  <c:pt idx="12">
                    <c:v>México</c:v>
                  </c:pt>
                  <c:pt idx="13">
                    <c:v>Pakistán</c:v>
                  </c:pt>
                  <c:pt idx="14">
                    <c:v>Arabia 
Saudita</c:v>
                  </c:pt>
                  <c:pt idx="15">
                    <c:v>Francia</c:v>
                  </c:pt>
                  <c:pt idx="16">
                    <c:v>Bangladesh</c:v>
                  </c:pt>
                  <c:pt idx="17">
                    <c:v>Canadá</c:v>
                  </c:pt>
                  <c:pt idx="18">
                    <c:v>Suráfrica</c:v>
                  </c:pt>
                  <c:pt idx="19">
                    <c:v>Catar</c:v>
                  </c:pt>
                  <c:pt idx="20">
                    <c:v>Colombia</c:v>
                  </c:pt>
                  <c:pt idx="21">
                    <c:v>Suecia</c:v>
                  </c:pt>
                  <c:pt idx="22">
                    <c:v>Bélgica</c:v>
                  </c:pt>
                  <c:pt idx="23">
                    <c:v>Bielorrusia</c:v>
                  </c:pt>
                  <c:pt idx="24">
                    <c:v>Egipto</c:v>
                  </c:pt>
                  <c:pt idx="25">
                    <c:v>Ecuador</c:v>
                  </c:pt>
                  <c:pt idx="26">
                    <c:v>Holanda</c:v>
                  </c:pt>
                  <c:pt idx="27">
                    <c:v>Indonesia</c:v>
                  </c:pt>
                  <c:pt idx="28">
                    <c:v>Emiratos Árabes</c:v>
                  </c:pt>
                  <c:pt idx="29">
                    <c:v>Argentina</c:v>
                  </c:pt>
                  <c:pt idx="30">
                    <c:v>Singapur</c:v>
                  </c:pt>
                  <c:pt idx="31">
                    <c:v>Kuwait</c:v>
                  </c:pt>
                  <c:pt idx="32">
                    <c:v>Portugal</c:v>
                  </c:pt>
                  <c:pt idx="33">
                    <c:v>Ucrania</c:v>
                  </c:pt>
                  <c:pt idx="34">
                    <c:v>Irak</c:v>
                  </c:pt>
                  <c:pt idx="35">
                    <c:v>Polonia</c:v>
                  </c:pt>
                  <c:pt idx="36">
                    <c:v>Omán</c:v>
                  </c:pt>
                  <c:pt idx="37">
                    <c:v>Filipinas</c:v>
                  </c:pt>
                  <c:pt idx="38">
                    <c:v>Suiza</c:v>
                  </c:pt>
                  <c:pt idx="39">
                    <c:v>Afghanistán</c:v>
                  </c:pt>
                  <c:pt idx="40">
                    <c:v>Rep. Dom.</c:v>
                  </c:pt>
                  <c:pt idx="41">
                    <c:v>Panamá</c:v>
                  </c:pt>
                  <c:pt idx="42">
                    <c:v>Bolivia</c:v>
                  </c:pt>
                  <c:pt idx="43">
                    <c:v>Irlanda</c:v>
                  </c:pt>
                  <c:pt idx="44">
                    <c:v>Rumania</c:v>
                  </c:pt>
                  <c:pt idx="45">
                    <c:v>Baréin </c:v>
                  </c:pt>
                  <c:pt idx="46">
                    <c:v>Israel</c:v>
                  </c:pt>
                  <c:pt idx="47">
                    <c:v>Armenia</c:v>
                  </c:pt>
                  <c:pt idx="48">
                    <c:v>Nigeria</c:v>
                  </c:pt>
                  <c:pt idx="49">
                    <c:v>TOTAL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B-3017-42FE-B264-775F4F661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4037808"/>
        <c:axId val="1201252944"/>
      </c:scatterChart>
      <c:valAx>
        <c:axId val="1204037808"/>
        <c:scaling>
          <c:orientation val="maxMin"/>
          <c:max val="120000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1200">
                    <a:latin typeface="Arial" panose="020B0604020202020204" pitchFamily="34" charset="0"/>
                    <a:cs typeface="Arial" panose="020B0604020202020204" pitchFamily="34" charset="0"/>
                  </a:rPr>
                  <a:t> Pruebas</a:t>
                </a:r>
                <a:r>
                  <a:rPr lang="es-CO" sz="1200" baseline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s-CO" sz="1200" baseline="0">
                    <a:latin typeface="Arial" panose="020B0604020202020204" pitchFamily="34" charset="0"/>
                    <a:cs typeface="Arial" panose="020B0604020202020204" pitchFamily="34" charset="0"/>
                  </a:rPr>
                  <a:t>(por millón de habitantes)</a:t>
                </a:r>
                <a:endParaRPr lang="es-CO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4753255509779204"/>
              <c:y val="0.87767859582403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bg2">
                <a:lumMod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201252944"/>
        <c:crossesAt val="0"/>
        <c:crossBetween val="midCat"/>
        <c:majorUnit val="20000"/>
      </c:valAx>
      <c:valAx>
        <c:axId val="1201252944"/>
        <c:scaling>
          <c:orientation val="minMax"/>
          <c:max val="650"/>
          <c:min val="-2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1200" baseline="0">
                    <a:latin typeface="Arial" panose="020B0604020202020204" pitchFamily="34" charset="0"/>
                    <a:cs typeface="Arial" panose="020B0604020202020204" pitchFamily="34" charset="0"/>
                  </a:rPr>
                  <a:t> Muertes </a:t>
                </a:r>
                <a:endParaRPr lang="es-CO" sz="1200">
                  <a:effectLst/>
                </a:endParaRPr>
              </a:p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s-CO" sz="1200" b="0" i="0" baseline="0">
                    <a:effectLst/>
                  </a:rPr>
                  <a:t>(por millón de habitantes)</a:t>
                </a:r>
                <a:endParaRPr lang="es-CO" sz="12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204037808"/>
        <c:crosses val="max"/>
        <c:crossBetween val="midCat"/>
        <c:majorUnit val="2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MX" sz="1600"/>
              <a:t>Pruebas
</a:t>
            </a:r>
            <a:r>
              <a:rPr lang="es-MX" sz="1400" b="0"/>
              <a:t>(x 1 millón de habitantes, a junio 30</a:t>
            </a:r>
            <a:r>
              <a:rPr lang="es-MX" sz="1400" b="0" baseline="0"/>
              <a:t> de 2020</a:t>
            </a:r>
            <a:r>
              <a:rPr lang="es-MX" sz="1400" b="0"/>
              <a:t>)</a:t>
            </a:r>
          </a:p>
        </c:rich>
      </c:tx>
      <c:layout>
        <c:manualLayout>
          <c:xMode val="edge"/>
          <c:yMode val="edge"/>
          <c:x val="0.1312229643306447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8.8949771362543201E-2"/>
          <c:y val="0.1192883975160364"/>
          <c:w val="0.89219055749557297"/>
          <c:h val="0.61450170551295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Pruebas!$E$3</c:f>
              <c:strCache>
                <c:ptCount val="1"/>
                <c:pt idx="0">
                  <c:v>Pruebas
x 1 millón de habitantes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00-40B4-9109-FA8E03D60E42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D00-40B4-9109-FA8E03D60E42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D00-40B4-9109-FA8E03D60E42}"/>
              </c:ext>
            </c:extLst>
          </c:dPt>
          <c:dPt>
            <c:idx val="5"/>
            <c:invertIfNegative val="0"/>
            <c:bubble3D val="0"/>
            <c:spPr>
              <a:solidFill>
                <a:srgbClr val="FF87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D00-40B4-9109-FA8E03D60E4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50" b="1" i="0" u="none" strike="noStrike" kern="1200" spc="-70" baseline="0">
                      <a:solidFill>
                        <a:srgbClr val="FF0000"/>
                      </a:solidFill>
                      <a:effectLst>
                        <a:glow rad="101600">
                          <a:schemeClr val="bg1"/>
                        </a:glo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D00-40B4-9109-FA8E03D60E4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50" b="1" i="0" u="none" strike="noStrike" kern="1200" spc="-70" baseline="0">
                      <a:solidFill>
                        <a:srgbClr val="00B050"/>
                      </a:solidFill>
                      <a:effectLst>
                        <a:glow rad="101600">
                          <a:schemeClr val="bg1"/>
                        </a:glo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D00-40B4-9109-FA8E03D60E4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50" b="1" i="0" u="none" strike="noStrike" kern="1200" spc="-70" baseline="0">
                      <a:solidFill>
                        <a:srgbClr val="7030A0"/>
                      </a:solidFill>
                      <a:effectLst>
                        <a:glow rad="101600">
                          <a:schemeClr val="bg1"/>
                        </a:glo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D00-40B4-9109-FA8E03D60E42}"/>
                </c:ext>
              </c:extLst>
            </c:dLbl>
            <c:dLbl>
              <c:idx val="3"/>
              <c:layout>
                <c:manualLayout>
                  <c:x val="2.7796235645542403E-3"/>
                  <c:y val="1.20877022762760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50" b="1" i="0" u="none" strike="noStrike" kern="1200" spc="-70" baseline="0">
                      <a:solidFill>
                        <a:srgbClr val="0070C0"/>
                      </a:solidFill>
                      <a:effectLst>
                        <a:glow rad="101600">
                          <a:schemeClr val="bg1"/>
                        </a:glo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D00-40B4-9109-FA8E03D60E4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50" b="1" i="0" u="none" strike="noStrike" kern="1200" spc="-70" baseline="0">
                      <a:solidFill>
                        <a:srgbClr val="0070C0"/>
                      </a:solidFill>
                      <a:effectLst>
                        <a:glow rad="101600">
                          <a:schemeClr val="bg1"/>
                        </a:glo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D00-40B4-9109-FA8E03D60E42}"/>
                </c:ext>
              </c:extLst>
            </c:dLbl>
            <c:dLbl>
              <c:idx val="5"/>
              <c:layout>
                <c:manualLayout>
                  <c:x val="-1.3898117822771202E-2"/>
                  <c:y val="-2.41754045525522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50" b="1" i="0" u="none" strike="noStrike" kern="1200" spc="-70" baseline="0">
                      <a:solidFill>
                        <a:srgbClr val="FF8700"/>
                      </a:solidFill>
                      <a:effectLst>
                        <a:glow rad="101600">
                          <a:schemeClr val="bg1"/>
                        </a:glo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D00-40B4-9109-FA8E03D60E42}"/>
                </c:ext>
              </c:extLst>
            </c:dLbl>
            <c:dLbl>
              <c:idx val="6"/>
              <c:layout>
                <c:manualLayout>
                  <c:x val="-8.3388706936628233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50" b="1" i="0" u="none" strike="noStrike" kern="1200" spc="-70" baseline="0">
                      <a:solidFill>
                        <a:srgbClr val="0070C0"/>
                      </a:solidFill>
                      <a:effectLst>
                        <a:glow rad="101600">
                          <a:schemeClr val="bg1"/>
                        </a:glo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00-40B4-9109-FA8E03D60E42}"/>
                </c:ext>
              </c:extLst>
            </c:dLbl>
            <c:dLbl>
              <c:idx val="7"/>
              <c:layout>
                <c:manualLayout>
                  <c:x val="0"/>
                  <c:y val="-1.6922783186786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50" b="1" i="0" u="none" strike="noStrike" kern="1200" spc="-70" baseline="0">
                      <a:solidFill>
                        <a:srgbClr val="0070C0"/>
                      </a:solidFill>
                      <a:effectLst>
                        <a:glow rad="101600">
                          <a:schemeClr val="bg1"/>
                        </a:glo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D00-40B4-9109-FA8E03D60E42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50" b="1" i="0" u="none" strike="noStrike" kern="1200" spc="-70" baseline="0">
                      <a:solidFill>
                        <a:srgbClr val="0070C0"/>
                      </a:solidFill>
                      <a:effectLst>
                        <a:glow rad="101600">
                          <a:schemeClr val="bg1"/>
                        </a:glo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FD00-40B4-9109-FA8E03D60E42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50" b="1" i="0" u="none" strike="noStrike" kern="1200" spc="-70" baseline="0">
                      <a:solidFill>
                        <a:srgbClr val="0070C0"/>
                      </a:solidFill>
                      <a:effectLst>
                        <a:glow rad="101600">
                          <a:schemeClr val="bg1"/>
                        </a:glo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FD00-40B4-9109-FA8E03D60E42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50" b="1" i="0" u="none" strike="noStrike" kern="1200" spc="-70" baseline="0">
                      <a:solidFill>
                        <a:srgbClr val="0070C0"/>
                      </a:solidFill>
                      <a:effectLst>
                        <a:glow rad="101600">
                          <a:schemeClr val="bg1"/>
                        </a:glo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FD00-40B4-9109-FA8E03D60E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1" i="0" u="none" strike="noStrike" kern="1200" spc="-7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101600">
                        <a:schemeClr val="bg1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Pruebas!$J$4:$K$14</c:f>
              <c:multiLvlStrCache>
                <c:ptCount val="11"/>
                <c:lvl>
                  <c:pt idx="0">
                    <c:v>Mundo</c:v>
                  </c:pt>
                  <c:pt idx="1">
                    <c:v>EE.UU</c:v>
                  </c:pt>
                  <c:pt idx="2">
                    <c:v>Europa</c:v>
                  </c:pt>
                  <c:pt idx="3">
                    <c:v>Chile</c:v>
                  </c:pt>
                  <c:pt idx="4">
                    <c:v>Perú</c:v>
                  </c:pt>
                  <c:pt idx="5">
                    <c:v>Colombia</c:v>
                  </c:pt>
                  <c:pt idx="6">
                    <c:v>Brasil</c:v>
                  </c:pt>
                  <c:pt idx="7">
                    <c:v>Argentina</c:v>
                  </c:pt>
                  <c:pt idx="8">
                    <c:v>Bolivia</c:v>
                  </c:pt>
                  <c:pt idx="9">
                    <c:v>México</c:v>
                  </c:pt>
                  <c:pt idx="10">
                    <c:v>Ecuador</c:v>
                  </c:pt>
                </c:lvl>
                <c:lvl>
                  <c:pt idx="3">
                    <c:v>América Latina</c:v>
                  </c:pt>
                </c:lvl>
              </c:multiLvlStrCache>
            </c:multiLvlStrRef>
          </c:cat>
          <c:val>
            <c:numRef>
              <c:f>Pruebas!$L$4:$L$14</c:f>
              <c:numCache>
                <c:formatCode>#,##0</c:formatCode>
                <c:ptCount val="11"/>
                <c:pt idx="0">
                  <c:v>30838.320101417467</c:v>
                </c:pt>
                <c:pt idx="1">
                  <c:v>101406.44363091839</c:v>
                </c:pt>
                <c:pt idx="2">
                  <c:v>59251.618986716887</c:v>
                </c:pt>
                <c:pt idx="3">
                  <c:v>58057.190878018548</c:v>
                </c:pt>
                <c:pt idx="4">
                  <c:v>50391.070369068235</c:v>
                </c:pt>
                <c:pt idx="5">
                  <c:v>14611.58027834363</c:v>
                </c:pt>
                <c:pt idx="6">
                  <c:v>14445.487692787194</c:v>
                </c:pt>
                <c:pt idx="7">
                  <c:v>7797.5624435943928</c:v>
                </c:pt>
                <c:pt idx="8">
                  <c:v>6754.8214252625266</c:v>
                </c:pt>
                <c:pt idx="9">
                  <c:v>4394.7981038739208</c:v>
                </c:pt>
                <c:pt idx="10">
                  <c:v>538.23604955243582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D00-40B4-9109-FA8E03D60E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00729584"/>
        <c:axId val="1200735344"/>
      </c:barChart>
      <c:catAx>
        <c:axId val="120072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200735344"/>
        <c:crosses val="autoZero"/>
        <c:auto val="1"/>
        <c:lblAlgn val="ctr"/>
        <c:lblOffset val="100"/>
        <c:noMultiLvlLbl val="0"/>
      </c:catAx>
      <c:valAx>
        <c:axId val="1200735344"/>
        <c:scaling>
          <c:orientation val="minMax"/>
          <c:max val="110000"/>
          <c:min val="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200729584"/>
        <c:crosses val="autoZero"/>
        <c:crossBetween val="between"/>
        <c:majorUnit val="5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294836456460521E-2"/>
          <c:y val="0.12520061554656395"/>
          <c:w val="0.88989759882756692"/>
          <c:h val="0.67162744435010002"/>
        </c:manualLayout>
      </c:layout>
      <c:scatterChart>
        <c:scatterStyle val="lineMarker"/>
        <c:varyColors val="0"/>
        <c:ser>
          <c:idx val="0"/>
          <c:order val="0"/>
          <c:tx>
            <c:v>Pruebas v. Muertes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6"/>
            <c:spPr>
              <a:solidFill>
                <a:schemeClr val="accent1"/>
              </a:solidFill>
              <a:ln w="6350">
                <a:solidFill>
                  <a:sysClr val="window" lastClr="FFFFFF"/>
                </a:solidFill>
              </a:ln>
              <a:effectLst/>
            </c:spPr>
          </c:marker>
          <c:dPt>
            <c:idx val="19"/>
            <c:marker>
              <c:symbol val="circle"/>
              <c:size val="16"/>
              <c:spPr>
                <a:solidFill>
                  <a:srgbClr val="4472C4"/>
                </a:solidFill>
                <a:ln w="6350">
                  <a:solidFill>
                    <a:sysClr val="window" lastClr="FFFFFF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3017-42FE-B264-775F4F6612BF}"/>
              </c:ext>
            </c:extLst>
          </c:dPt>
          <c:dPt>
            <c:idx val="20"/>
            <c:marker>
              <c:symbol val="circle"/>
              <c:size val="18"/>
              <c:spPr>
                <a:solidFill>
                  <a:srgbClr val="00B050"/>
                </a:solidFill>
                <a:ln w="6350">
                  <a:solidFill>
                    <a:sysClr val="window" lastClr="FFFFFF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3017-42FE-B264-775F4F6612BF}"/>
              </c:ext>
            </c:extLst>
          </c:dPt>
          <c:dPt>
            <c:idx val="23"/>
            <c:marker>
              <c:symbol val="circle"/>
              <c:size val="18"/>
              <c:spPr>
                <a:solidFill>
                  <a:srgbClr val="0000FF"/>
                </a:solidFill>
                <a:ln w="6350">
                  <a:solidFill>
                    <a:sysClr val="window" lastClr="FFFFFF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3017-42FE-B264-775F4F6612BF}"/>
              </c:ext>
            </c:extLst>
          </c:dPt>
          <c:dPt>
            <c:idx val="33"/>
            <c:marker>
              <c:symbol val="circle"/>
              <c:size val="16"/>
              <c:spPr>
                <a:solidFill>
                  <a:srgbClr val="4472C4"/>
                </a:solidFill>
                <a:ln w="6350">
                  <a:solidFill>
                    <a:sysClr val="window" lastClr="FFFFFF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3-3017-42FE-B264-775F4F6612BF}"/>
              </c:ext>
            </c:extLst>
          </c:dPt>
          <c:dPt>
            <c:idx val="41"/>
            <c:marker>
              <c:symbol val="circle"/>
              <c:size val="16"/>
              <c:spPr>
                <a:solidFill>
                  <a:srgbClr val="4472C4"/>
                </a:solidFill>
                <a:ln w="6350">
                  <a:solidFill>
                    <a:sysClr val="window" lastClr="FFFFFF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17-42FE-B264-775F4F6612BF}"/>
              </c:ext>
            </c:extLst>
          </c:dPt>
          <c:dPt>
            <c:idx val="43"/>
            <c:marker>
              <c:symbol val="circle"/>
              <c:size val="18"/>
              <c:spPr>
                <a:solidFill>
                  <a:srgbClr val="C00000"/>
                </a:solidFill>
                <a:ln w="6350">
                  <a:solidFill>
                    <a:sysClr val="window" lastClr="FFFFFF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253C-437A-8162-EC043E05F8D3}"/>
              </c:ext>
            </c:extLst>
          </c:dPt>
          <c:dPt>
            <c:idx val="49"/>
            <c:marker>
              <c:symbol val="circle"/>
              <c:size val="16"/>
              <c:spPr>
                <a:solidFill>
                  <a:srgbClr val="C00000"/>
                </a:solidFill>
                <a:ln w="6350">
                  <a:solidFill>
                    <a:sysClr val="window" lastClr="FFFFFF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C2D4-45DE-AD92-9D36DBA3E63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D4E7A540-A2B2-904B-A156-79C20C285EE1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3017-42FE-B264-775F4F6612B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8ED304E-B50F-EE48-96C7-6D7022BB2D85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3017-42FE-B264-775F4F6612B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3C3FBE2-B0C8-9640-8CC2-758177769F1F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3017-42FE-B264-775F4F6612B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A7DD0FB-642C-F14D-A6CE-65F3FD11CFC9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3017-42FE-B264-775F4F6612B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A51FBEA-40B5-5941-A776-75CCE87C1146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3017-42FE-B264-775F4F6612B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0F2E9CD-2136-BD42-B3DB-A9F008B2F7A1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3017-42FE-B264-775F4F6612B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74E6810-11ED-A247-AE86-D4A671C01710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3017-42FE-B264-775F4F6612B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112B087C-FAA4-F14D-BA9B-96490C7EF75D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3017-42FE-B264-775F4F6612BF}"/>
                </c:ext>
              </c:extLst>
            </c:dLbl>
            <c:dLbl>
              <c:idx val="8"/>
              <c:layout>
                <c:manualLayout>
                  <c:x val="-1.0307419282158689E-2"/>
                  <c:y val="-2.5822093121128639E-2"/>
                </c:manualLayout>
              </c:layout>
              <c:tx>
                <c:rich>
                  <a:bodyPr/>
                  <a:lstStyle/>
                  <a:p>
                    <a:fld id="{63AC7C26-7BE6-C74D-8F07-DBC8A9742BA3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3017-42FE-B264-775F4F6612BF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70593439-C656-4E8C-A2F6-6A4AD03597E2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3017-42FE-B264-775F4F6612BF}"/>
                </c:ext>
              </c:extLst>
            </c:dLbl>
            <c:dLbl>
              <c:idx val="10"/>
              <c:layout>
                <c:manualLayout>
                  <c:x val="1.5176568268208998E-3"/>
                  <c:y val="-2.0296841754598848E-2"/>
                </c:manualLayout>
              </c:layout>
              <c:tx>
                <c:rich>
                  <a:bodyPr/>
                  <a:lstStyle/>
                  <a:p>
                    <a:fld id="{D34E043A-C6A8-CE46-8660-41DDBE67DE64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3017-42FE-B264-775F4F6612BF}"/>
                </c:ext>
              </c:extLst>
            </c:dLbl>
            <c:dLbl>
              <c:idx val="11"/>
              <c:layout>
                <c:manualLayout>
                  <c:x val="-2.2933480938626929E-2"/>
                  <c:y val="-3.5068432142668235E-2"/>
                </c:manualLayout>
              </c:layout>
              <c:tx>
                <c:rich>
                  <a:bodyPr/>
                  <a:lstStyle/>
                  <a:p>
                    <a:fld id="{3D9A7D94-B6CF-7041-9F75-05FA25D6F77B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3017-42FE-B264-775F4F6612BF}"/>
                </c:ext>
              </c:extLst>
            </c:dLbl>
            <c:dLbl>
              <c:idx val="12"/>
              <c:layout>
                <c:manualLayout>
                  <c:x val="-1.8338353324086646E-3"/>
                  <c:y val="-3.1572864951598334E-2"/>
                </c:manualLayout>
              </c:layout>
              <c:tx>
                <c:rich>
                  <a:bodyPr/>
                  <a:lstStyle/>
                  <a:p>
                    <a:fld id="{029586A0-3794-094D-A60D-C512F4E850CB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3017-42FE-B264-775F4F6612BF}"/>
                </c:ext>
              </c:extLst>
            </c:dLbl>
            <c:dLbl>
              <c:idx val="13"/>
              <c:layout>
                <c:manualLayout>
                  <c:x val="-9.2113337961213723E-3"/>
                  <c:y val="-2.2552046393998812E-2"/>
                </c:manualLayout>
              </c:layout>
              <c:tx>
                <c:rich>
                  <a:bodyPr/>
                  <a:lstStyle/>
                  <a:p>
                    <a:fld id="{94070AD1-0B6D-4BDD-99B2-A869B4F1BD77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3017-42FE-B264-775F4F6612BF}"/>
                </c:ext>
              </c:extLst>
            </c:dLbl>
            <c:dLbl>
              <c:idx val="14"/>
              <c:layout>
                <c:manualLayout>
                  <c:x val="-5.0006244732951725E-2"/>
                  <c:y val="7.5436595187926031E-2"/>
                </c:manualLayout>
              </c:layout>
              <c:tx>
                <c:rich>
                  <a:bodyPr/>
                  <a:lstStyle/>
                  <a:p>
                    <a:fld id="{D07C1059-A1CC-49A5-9E5E-F49E518CA0F3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3017-42FE-B264-775F4F6612BF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F339EEED-E0A0-42A6-A8BB-6A6E5D63E0BA}" type="CELLRANGE">
                      <a:rPr lang="en-US" smtClean="0"/>
                      <a:pPr/>
                      <a:t>[CELLRANGE]</a:t>
                    </a:fld>
                    <a:endParaRPr lang="es-C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3017-42FE-B264-775F4F6612BF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14F82047-1E1D-485A-83B5-DEB4CD1463E8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3017-42FE-B264-775F4F6612BF}"/>
                </c:ext>
              </c:extLst>
            </c:dLbl>
            <c:dLbl>
              <c:idx val="17"/>
              <c:layout>
                <c:manualLayout>
                  <c:x val="-2.154312537888517E-2"/>
                  <c:y val="0.11310170901893626"/>
                </c:manualLayout>
              </c:layout>
              <c:tx>
                <c:rich>
                  <a:bodyPr/>
                  <a:lstStyle/>
                  <a:p>
                    <a:fld id="{2EFD57B6-C14C-46F1-930C-C306AEA8BA48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3017-42FE-B264-775F4F6612BF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ED4B82FD-5957-4877-844D-022106187771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3017-42FE-B264-775F4F6612BF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61C89186-C5B7-412C-B793-875CFEC3D507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3017-42FE-B264-775F4F6612BF}"/>
                </c:ext>
              </c:extLst>
            </c:dLbl>
            <c:dLbl>
              <c:idx val="20"/>
              <c:layout>
                <c:manualLayout>
                  <c:x val="-4.2157134078358331E-3"/>
                  <c:y val="-2.255204639399897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en-US" sz="1600" b="1" i="0" u="none" strike="noStrike" kern="1200" spc="-60" baseline="0">
                        <a:solidFill>
                          <a:srgbClr val="00B050"/>
                        </a:solidFill>
                        <a:effectLst>
                          <a:glow rad="101600">
                            <a:schemeClr val="bg1"/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C3B96171-3DAA-A14C-881F-13A48E6E1C0D}" type="CELLRANGE">
                      <a:rPr lang="en-US"/>
                      <a:pPr algn="ctr">
                        <a:defRPr lang="en-US" sz="1600" b="1" spc="-60">
                          <a:solidFill>
                            <a:srgbClr val="00B050"/>
                          </a:solidFill>
                          <a:effectLst>
                            <a:glow rad="1016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600" b="1" i="0" u="none" strike="noStrike" kern="1200" spc="-60" baseline="0">
                      <a:solidFill>
                        <a:srgbClr val="00B050"/>
                      </a:solidFill>
                      <a:effectLst>
                        <a:glow rad="101600">
                          <a:schemeClr val="bg1"/>
                        </a:glo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3017-42FE-B264-775F4F6612BF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24F7B4DC-4895-417A-9506-515520590BEA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3017-42FE-B264-775F4F6612BF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76917946-604E-6248-AD56-273D8DE4ADCA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3017-42FE-B264-775F4F6612BF}"/>
                </c:ext>
              </c:extLst>
            </c:dLbl>
            <c:dLbl>
              <c:idx val="23"/>
              <c:layout>
                <c:manualLayout>
                  <c:x val="-3.0023763179809721E-2"/>
                  <c:y val="-3.957884142146791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en-US" sz="1400" b="1" i="0" u="none" strike="noStrike" kern="1200" spc="-60" baseline="0">
                        <a:solidFill>
                          <a:srgbClr val="0000FF"/>
                        </a:solidFill>
                        <a:effectLst>
                          <a:glow rad="101600">
                            <a:schemeClr val="bg1"/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03CF5507-665B-4390-A72B-B48E816E52CB}" type="CELLRANGE">
                      <a:rPr lang="en-US"/>
                      <a:pPr algn="ctr">
                        <a:defRPr lang="en-US" sz="1400" b="1" spc="-60">
                          <a:solidFill>
                            <a:srgbClr val="0000FF"/>
                          </a:solidFill>
                          <a:effectLst>
                            <a:glow rad="1016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1" i="0" u="none" strike="noStrike" kern="1200" spc="-60" baseline="0">
                      <a:solidFill>
                        <a:srgbClr val="0000FF"/>
                      </a:solidFill>
                      <a:effectLst>
                        <a:glow rad="101600">
                          <a:schemeClr val="bg1"/>
                        </a:glo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3017-42FE-B264-775F4F6612BF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A91C181A-5AF9-45AB-B0C3-F82A2C8FB980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3017-42FE-B264-775F4F6612BF}"/>
                </c:ext>
              </c:extLst>
            </c:dLbl>
            <c:dLbl>
              <c:idx val="25"/>
              <c:layout>
                <c:manualLayout>
                  <c:x val="-4.1071587875840754E-2"/>
                  <c:y val="-3.50684321426681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400" b="0" i="0" u="none" strike="noStrike" kern="1200" spc="-60" baseline="0">
                        <a:solidFill>
                          <a:sysClr val="windowText" lastClr="000000"/>
                        </a:solidFill>
                        <a:effectLst>
                          <a:glow rad="101600">
                            <a:prstClr val="white"/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0" i="0" u="none" strike="noStrike" kern="1200" spc="-60" baseline="0">
                      <a:solidFill>
                        <a:sysClr val="windowText" lastClr="000000"/>
                      </a:solidFill>
                      <a:effectLst>
                        <a:glow rad="101600">
                          <a:prstClr val="white"/>
                        </a:glo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1B-3017-42FE-B264-775F4F6612BF}"/>
                </c:ext>
              </c:extLst>
            </c:dLbl>
            <c:dLbl>
              <c:idx val="26"/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lang="en-US" sz="1400" b="0" i="0" u="none" strike="noStrike" kern="1200" spc="-60" baseline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/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980818B4-6690-4E3B-9242-4DAA9DD68388}" type="CELLRANGE">
                      <a:rPr lang="en-US" sz="1400" b="0" i="0" u="none" strike="noStrike" kern="1200" spc="-60" baseline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/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pPr algn="l">
                        <a:defRPr lang="en-US" sz="1400" spc="-60">
                          <a:effectLst>
                            <a:glow rad="1016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lang="en-US" sz="1400" b="0" i="0" u="none" strike="noStrike" kern="1200" spc="-60" baseline="0">
                      <a:solidFill>
                        <a:sysClr val="windowText" lastClr="000000"/>
                      </a:solidFill>
                      <a:effectLst>
                        <a:glow rad="101600">
                          <a:schemeClr val="bg1"/>
                        </a:glo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857155364391582E-2"/>
                      <c:h val="4.36779866101219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3017-42FE-B264-775F4F6612BF}"/>
                </c:ext>
              </c:extLst>
            </c:dLbl>
            <c:dLbl>
              <c:idx val="27"/>
              <c:layout>
                <c:manualLayout>
                  <c:x val="-4.1753985737112927E-2"/>
                  <c:y val="3.2813227503268351E-2"/>
                </c:manualLayout>
              </c:layout>
              <c:tx>
                <c:rich>
                  <a:bodyPr/>
                  <a:lstStyle/>
                  <a:p>
                    <a:fld id="{1E17641D-32D1-42DD-A0B2-666ED805FA8B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3017-42FE-B264-775F4F6612BF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95187691-3413-48E3-820F-2F7377A62E32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E-3017-42FE-B264-775F4F6612BF}"/>
                </c:ext>
              </c:extLst>
            </c:dLbl>
            <c:dLbl>
              <c:idx val="29"/>
              <c:layout>
                <c:manualLayout>
                  <c:x val="-8.3260339804757694E-2"/>
                  <c:y val="-9.0208185575995255E-3"/>
                </c:manualLayout>
              </c:layout>
              <c:tx>
                <c:rich>
                  <a:bodyPr/>
                  <a:lstStyle/>
                  <a:p>
                    <a:fld id="{1F92EA0D-7BF6-9749-8DB5-568BED505689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3017-42FE-B264-775F4F6612BF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4C659EB2-C82A-4698-A775-75308605C9E3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0-3017-42FE-B264-775F4F6612BF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3017-42FE-B264-775F4F6612BF}"/>
                </c:ext>
              </c:extLst>
            </c:dLbl>
            <c:dLbl>
              <c:idx val="32"/>
              <c:layout>
                <c:manualLayout>
                  <c:x val="-1.7600603477715374E-3"/>
                  <c:y val="-1.2403625516699346E-3"/>
                </c:manualLayout>
              </c:layout>
              <c:tx>
                <c:rich>
                  <a:bodyPr/>
                  <a:lstStyle/>
                  <a:p>
                    <a:fld id="{FCB94D93-CAF9-E34C-836F-7447CA4E68A6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2-3017-42FE-B264-775F4F6612BF}"/>
                </c:ext>
              </c:extLst>
            </c:dLbl>
            <c:dLbl>
              <c:idx val="33"/>
              <c:layout>
                <c:manualLayout>
                  <c:x val="1.2647140223507344E-2"/>
                  <c:y val="4.165398484005272E-2"/>
                </c:manualLayout>
              </c:layout>
              <c:tx>
                <c:rich>
                  <a:bodyPr/>
                  <a:lstStyle/>
                  <a:p>
                    <a:fld id="{5E7DF578-A79A-4A45-B51F-382DCBFB0CE4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3-3017-42FE-B264-775F4F6612BF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8EE26D1C-CD05-4E9F-9FE7-17EACC56FA0F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4-3017-42FE-B264-775F4F6612BF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8CA131BB-E2C4-5B4E-AB76-CD141BBAA557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5-3017-42FE-B264-775F4F6612BF}"/>
                </c:ext>
              </c:extLst>
            </c:dLbl>
            <c:dLbl>
              <c:idx val="36"/>
              <c:layout>
                <c:manualLayout>
                  <c:x val="3.6186256525331001E-2"/>
                  <c:y val="-1.5975194879868704E-2"/>
                </c:manualLayout>
              </c:layout>
              <c:tx>
                <c:rich>
                  <a:bodyPr/>
                  <a:lstStyle/>
                  <a:p>
                    <a:fld id="{EB223296-2A04-48D8-9BAE-926A958E4503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6-3017-42FE-B264-775F4F6612BF}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fld id="{CBE25C73-BDC1-49EE-8CD6-EB79CA1F6A9C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7-3017-42FE-B264-775F4F6612BF}"/>
                </c:ext>
              </c:extLst>
            </c:dLbl>
            <c:dLbl>
              <c:idx val="38"/>
              <c:layout>
                <c:manualLayout>
                  <c:x val="-3.0404754129718818E-2"/>
                  <c:y val="7.439485046217489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lang="en-US" sz="1400" b="0" i="0" u="none" strike="noStrike" kern="1200" spc="-60" baseline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/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11031249-2CB7-4518-B929-BD6DC81AB282}" type="CELLRANGE">
                      <a:rPr lang="en-US" sz="1400" b="0" i="0" u="none" strike="noStrike" kern="1200" spc="-60" baseline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/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pPr algn="ctr">
                        <a:defRPr lang="en-US" sz="1400" spc="-60">
                          <a:effectLst>
                            <a:glow rad="1016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400" b="0" i="0" u="none" strike="noStrike" kern="1200" spc="-60" baseline="0">
                      <a:solidFill>
                        <a:sysClr val="windowText" lastClr="000000"/>
                      </a:solidFill>
                      <a:effectLst>
                        <a:glow rad="101600">
                          <a:schemeClr val="bg1"/>
                        </a:glo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5950467027187611E-2"/>
                      <c:h val="4.5762541512635001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8-3017-42FE-B264-775F4F6612BF}"/>
                </c:ext>
              </c:extLst>
            </c:dLbl>
            <c:dLbl>
              <c:idx val="39"/>
              <c:layout>
                <c:manualLayout>
                  <c:x val="-9.0637838268470411E-3"/>
                  <c:y val="-1.7026795027469104E-2"/>
                </c:manualLayout>
              </c:layout>
              <c:tx>
                <c:rich>
                  <a:bodyPr/>
                  <a:lstStyle/>
                  <a:p>
                    <a:fld id="{49C789E6-4CEE-41F6-86F3-645CC806057B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9-3017-42FE-B264-775F4F6612BF}"/>
                </c:ext>
              </c:extLst>
            </c:dLbl>
            <c:dLbl>
              <c:idx val="40"/>
              <c:layout>
                <c:manualLayout>
                  <c:x val="-1.1445661902274364E-2"/>
                  <c:y val="2.830281822446851E-2"/>
                </c:manualLayout>
              </c:layout>
              <c:tx>
                <c:rich>
                  <a:bodyPr/>
                  <a:lstStyle/>
                  <a:p>
                    <a:fld id="{C094B31F-5F1F-4E5F-BC8D-E80807015A08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A-3017-42FE-B264-775F4F6612BF}"/>
                </c:ext>
              </c:extLst>
            </c:dLbl>
            <c:dLbl>
              <c:idx val="41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400" b="0" i="0" u="none" strike="noStrike" kern="1200" spc="-60" baseline="0">
                        <a:solidFill>
                          <a:sysClr val="windowText" lastClr="000000"/>
                        </a:solidFill>
                        <a:effectLst>
                          <a:glow rad="101600">
                            <a:prstClr val="white"/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0" i="0" u="none" strike="noStrike" kern="1200" spc="-60" baseline="0">
                      <a:solidFill>
                        <a:sysClr val="windowText" lastClr="000000"/>
                      </a:solidFill>
                      <a:effectLst>
                        <a:glow rad="101600">
                          <a:prstClr val="white"/>
                        </a:glo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1-3017-42FE-B264-775F4F6612BF}"/>
                </c:ext>
              </c:extLst>
            </c:dLbl>
            <c:dLbl>
              <c:idx val="42"/>
              <c:layout>
                <c:manualLayout>
                  <c:x val="-1.8970710335261404E-2"/>
                  <c:y val="-3.3828069590998301E-2"/>
                </c:manualLayout>
              </c:layout>
              <c:tx>
                <c:rich>
                  <a:bodyPr/>
                  <a:lstStyle/>
                  <a:p>
                    <a:fld id="{BAEF857C-B6B0-4E9E-8CAC-E3CDB31BF711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253C-437A-8162-EC043E05F8D3}"/>
                </c:ext>
              </c:extLst>
            </c:dLbl>
            <c:dLbl>
              <c:idx val="43"/>
              <c:layout>
                <c:manualLayout>
                  <c:x val="-6.7883525149676494E-2"/>
                  <c:y val="-2.255204639399881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en-US" sz="1400" b="1" i="0" u="none" strike="noStrike" kern="1200" spc="-60" baseline="0">
                        <a:solidFill>
                          <a:srgbClr val="C00000"/>
                        </a:solidFill>
                        <a:effectLst>
                          <a:glow rad="101600">
                            <a:schemeClr val="bg1"/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84460616-7903-4E55-80BB-784F86B9719A}" type="CELLRANGE">
                      <a:rPr lang="en-US"/>
                      <a:pPr algn="ctr">
                        <a:defRPr lang="en-US" sz="1400" b="1" spc="-60">
                          <a:solidFill>
                            <a:srgbClr val="C00000"/>
                          </a:solidFill>
                          <a:effectLst>
                            <a:glow rad="1016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1" i="0" u="none" strike="noStrike" kern="1200" spc="-60" baseline="0">
                      <a:solidFill>
                        <a:srgbClr val="C00000"/>
                      </a:solidFill>
                      <a:effectLst>
                        <a:glow rad="101600">
                          <a:schemeClr val="bg1"/>
                        </a:glo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253C-437A-8162-EC043E05F8D3}"/>
                </c:ext>
              </c:extLst>
            </c:dLbl>
            <c:dLbl>
              <c:idx val="44"/>
              <c:tx>
                <c:rich>
                  <a:bodyPr/>
                  <a:lstStyle/>
                  <a:p>
                    <a:fld id="{999973B2-5A02-4F7F-A797-522E71CCC2D4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83CB-4AF8-92C3-9A30F9072BE8}"/>
                </c:ext>
              </c:extLst>
            </c:dLbl>
            <c:dLbl>
              <c:idx val="45"/>
              <c:tx>
                <c:rich>
                  <a:bodyPr/>
                  <a:lstStyle/>
                  <a:p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83CB-4AF8-92C3-9A30F9072BE8}"/>
                </c:ext>
              </c:extLst>
            </c:dLbl>
            <c:dLbl>
              <c:idx val="46"/>
              <c:tx>
                <c:rich>
                  <a:bodyPr/>
                  <a:lstStyle/>
                  <a:p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83CB-4AF8-92C3-9A30F9072BE8}"/>
                </c:ext>
              </c:extLst>
            </c:dLbl>
            <c:dLbl>
              <c:idx val="47"/>
              <c:tx>
                <c:rich>
                  <a:bodyPr/>
                  <a:lstStyle/>
                  <a:p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83CB-4AF8-92C3-9A30F9072BE8}"/>
                </c:ext>
              </c:extLst>
            </c:dLbl>
            <c:dLbl>
              <c:idx val="48"/>
              <c:tx>
                <c:rich>
                  <a:bodyPr/>
                  <a:lstStyle/>
                  <a:p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83CB-4AF8-92C3-9A30F9072BE8}"/>
                </c:ext>
              </c:extLst>
            </c:dLbl>
            <c:dLbl>
              <c:idx val="49"/>
              <c:layout>
                <c:manualLayout>
                  <c:x val="-6.7451414525373329E-2"/>
                  <c:y val="-2.931766031219845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en-US" sz="1400" b="1" i="0" u="none" strike="noStrike" kern="1200" spc="-60" baseline="0">
                        <a:solidFill>
                          <a:srgbClr val="C00000"/>
                        </a:solidFill>
                        <a:effectLst>
                          <a:glow rad="101600">
                            <a:schemeClr val="bg1"/>
                          </a:glo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EB03A9AE-6670-DA42-8E89-C1E07A47FDC1}" type="CELLRANGE">
                      <a:rPr lang="en-US"/>
                      <a:pPr algn="ctr">
                        <a:defRPr lang="en-US" sz="1400" b="1" spc="-60">
                          <a:solidFill>
                            <a:srgbClr val="C00000"/>
                          </a:solidFill>
                          <a:effectLst>
                            <a:glow rad="1016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1" i="0" u="none" strike="noStrike" kern="1200" spc="-60" baseline="0">
                      <a:solidFill>
                        <a:srgbClr val="C00000"/>
                      </a:solidFill>
                      <a:effectLst>
                        <a:glow rad="101600">
                          <a:schemeClr val="bg1"/>
                        </a:glo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C2D4-45DE-AD92-9D36DBA3E6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spc="-60" baseline="0">
                    <a:solidFill>
                      <a:sysClr val="windowText" lastClr="000000"/>
                    </a:solidFill>
                    <a:effectLst>
                      <a:glow rad="101600">
                        <a:schemeClr val="bg1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'Países +20mil contagios'!$S$2:$S$51</c:f>
              <c:numCache>
                <c:formatCode>#,##0</c:formatCode>
                <c:ptCount val="50"/>
                <c:pt idx="0">
                  <c:v>-16.246164743533299</c:v>
                </c:pt>
                <c:pt idx="1">
                  <c:v>-25.5</c:v>
                </c:pt>
                <c:pt idx="2">
                  <c:v>-6.6</c:v>
                </c:pt>
                <c:pt idx="3">
                  <c:v>-55.5</c:v>
                </c:pt>
                <c:pt idx="4">
                  <c:v>-24.4</c:v>
                </c:pt>
                <c:pt idx="5">
                  <c:v>-37.799999999999997</c:v>
                </c:pt>
                <c:pt idx="6">
                  <c:v>-40.42</c:v>
                </c:pt>
                <c:pt idx="7">
                  <c:v>-5.9</c:v>
                </c:pt>
                <c:pt idx="8">
                  <c:v>-45.6</c:v>
                </c:pt>
                <c:pt idx="10">
                  <c:v>-31.2</c:v>
                </c:pt>
                <c:pt idx="11">
                  <c:v>-33.299999999999997</c:v>
                </c:pt>
                <c:pt idx="12">
                  <c:v>-29.6</c:v>
                </c:pt>
                <c:pt idx="15">
                  <c:v>-37.200000000000003</c:v>
                </c:pt>
                <c:pt idx="20">
                  <c:v>-35.799999999999997</c:v>
                </c:pt>
                <c:pt idx="21">
                  <c:v>-17.3</c:v>
                </c:pt>
                <c:pt idx="22">
                  <c:v>-27.1</c:v>
                </c:pt>
                <c:pt idx="26">
                  <c:v>-11</c:v>
                </c:pt>
                <c:pt idx="29">
                  <c:v>-33.5</c:v>
                </c:pt>
                <c:pt idx="32">
                  <c:v>-29.3</c:v>
                </c:pt>
                <c:pt idx="35">
                  <c:v>-27.5</c:v>
                </c:pt>
                <c:pt idx="44">
                  <c:v>-45</c:v>
                </c:pt>
                <c:pt idx="49">
                  <c:v>-28.616910143321931</c:v>
                </c:pt>
              </c:numCache>
            </c:numRef>
          </c:xVal>
          <c:yVal>
            <c:numRef>
              <c:f>'Países +20mil contagios'!$I$2:$I$51</c:f>
              <c:numCache>
                <c:formatCode>#,##0</c:formatCode>
                <c:ptCount val="50"/>
                <c:pt idx="0">
                  <c:v>370.68233607615281</c:v>
                </c:pt>
                <c:pt idx="1">
                  <c:v>241.8866069352095</c:v>
                </c:pt>
                <c:pt idx="2">
                  <c:v>57.279610070510586</c:v>
                </c:pt>
                <c:pt idx="3">
                  <c:v>10.16903809371899</c:v>
                </c:pt>
                <c:pt idx="4">
                  <c:v>628.28646214967785</c:v>
                </c:pt>
                <c:pt idx="5">
                  <c:v>605.8035699676708</c:v>
                </c:pt>
                <c:pt idx="6">
                  <c:v>249.48548738095855</c:v>
                </c:pt>
                <c:pt idx="7">
                  <c:v>235.55436191269098</c:v>
                </c:pt>
                <c:pt idx="8">
                  <c:v>573.18920991200389</c:v>
                </c:pt>
                <c:pt idx="9">
                  <c:v>117.46498672799285</c:v>
                </c:pt>
                <c:pt idx="10">
                  <c:v>107.0681613700294</c:v>
                </c:pt>
                <c:pt idx="11">
                  <c:v>58.991793949704835</c:v>
                </c:pt>
                <c:pt idx="12">
                  <c:v>175.20597718635707</c:v>
                </c:pt>
                <c:pt idx="13">
                  <c:v>16.737055307764596</c:v>
                </c:pt>
                <c:pt idx="14">
                  <c:v>38.679036755200087</c:v>
                </c:pt>
                <c:pt idx="15">
                  <c:v>454.46189332504821</c:v>
                </c:pt>
                <c:pt idx="16">
                  <c:v>9.3835508746125367</c:v>
                </c:pt>
                <c:pt idx="17">
                  <c:v>223.56270922068177</c:v>
                </c:pt>
                <c:pt idx="18">
                  <c:v>33.580911739463403</c:v>
                </c:pt>
                <c:pt idx="19">
                  <c:v>35.258858788270551</c:v>
                </c:pt>
                <c:pt idx="20">
                  <c:v>45.410207506956013</c:v>
                </c:pt>
                <c:pt idx="21">
                  <c:v>511.09803684283031</c:v>
                </c:pt>
                <c:pt idx="22">
                  <c:v>838.15475824762223</c:v>
                </c:pt>
                <c:pt idx="23">
                  <c:v>37.780248486091473</c:v>
                </c:pt>
                <c:pt idx="24">
                  <c:v>22.272442876439264</c:v>
                </c:pt>
                <c:pt idx="25">
                  <c:v>239.45521019495158</c:v>
                </c:pt>
                <c:pt idx="26">
                  <c:v>355.72323669975913</c:v>
                </c:pt>
                <c:pt idx="27">
                  <c:v>9.2703328340213815</c:v>
                </c:pt>
                <c:pt idx="28">
                  <c:v>30.847372259008697</c:v>
                </c:pt>
                <c:pt idx="29">
                  <c:v>23.082399763129875</c:v>
                </c:pt>
                <c:pt idx="30">
                  <c:v>4.444990000482111</c:v>
                </c:pt>
                <c:pt idx="31">
                  <c:v>78.240479375200579</c:v>
                </c:pt>
                <c:pt idx="32">
                  <c:v>151.02136040237582</c:v>
                </c:pt>
                <c:pt idx="33">
                  <c:v>23.663637781999686</c:v>
                </c:pt>
                <c:pt idx="34">
                  <c:v>29.033619338948025</c:v>
                </c:pt>
                <c:pt idx="35">
                  <c:v>36.330125695893649</c:v>
                </c:pt>
                <c:pt idx="36">
                  <c:v>27.437923168719514</c:v>
                </c:pt>
                <c:pt idx="37">
                  <c:v>10.826761248863441</c:v>
                </c:pt>
                <c:pt idx="38">
                  <c:v>226.04401479132184</c:v>
                </c:pt>
                <c:pt idx="39">
                  <c:v>15.886320983064053</c:v>
                </c:pt>
                <c:pt idx="40">
                  <c:v>61.685798177346022</c:v>
                </c:pt>
                <c:pt idx="41">
                  <c:v>120.79968930598145</c:v>
                </c:pt>
                <c:pt idx="42">
                  <c:v>70.272394655253066</c:v>
                </c:pt>
                <c:pt idx="43">
                  <c:v>347.8227752813678</c:v>
                </c:pt>
                <c:pt idx="44">
                  <c:v>79.99078572677476</c:v>
                </c:pt>
                <c:pt idx="45">
                  <c:v>38.838265106466864</c:v>
                </c:pt>
                <c:pt idx="46">
                  <c:v>33.378308883087854</c:v>
                </c:pt>
                <c:pt idx="47">
                  <c:v>125.54283778110458</c:v>
                </c:pt>
                <c:pt idx="48">
                  <c:v>2.5488378945022112</c:v>
                </c:pt>
                <c:pt idx="49">
                  <c:v>109.48463003079689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'Países +20mil contagios'!$C$2:$C$51</c15:f>
                <c15:dlblRangeCache>
                  <c:ptCount val="50"/>
                  <c:pt idx="0">
                    <c:v>EE.UU</c:v>
                  </c:pt>
                  <c:pt idx="1">
                    <c:v>Brasil</c:v>
                  </c:pt>
                  <c:pt idx="2">
                    <c:v>Rusia</c:v>
                  </c:pt>
                  <c:pt idx="3">
                    <c:v>India</c:v>
                  </c:pt>
                  <c:pt idx="4">
                    <c:v>Reino 
Unido</c:v>
                  </c:pt>
                  <c:pt idx="5">
                    <c:v>España</c:v>
                  </c:pt>
                  <c:pt idx="6">
                    <c:v>Perú</c:v>
                  </c:pt>
                  <c:pt idx="7">
                    <c:v>Chile</c:v>
                  </c:pt>
                  <c:pt idx="8">
                    <c:v>Italia</c:v>
                  </c:pt>
                  <c:pt idx="9">
                    <c:v>Irán</c:v>
                  </c:pt>
                  <c:pt idx="10">
                    <c:v>Alemania</c:v>
                  </c:pt>
                  <c:pt idx="11">
                    <c:v>Turquía</c:v>
                  </c:pt>
                  <c:pt idx="12">
                    <c:v>México</c:v>
                  </c:pt>
                  <c:pt idx="13">
                    <c:v>Pakistán</c:v>
                  </c:pt>
                  <c:pt idx="14">
                    <c:v>Arabia 
Saudita</c:v>
                  </c:pt>
                  <c:pt idx="15">
                    <c:v>Francia</c:v>
                  </c:pt>
                  <c:pt idx="16">
                    <c:v>Bangladesh</c:v>
                  </c:pt>
                  <c:pt idx="17">
                    <c:v>Canadá</c:v>
                  </c:pt>
                  <c:pt idx="18">
                    <c:v>Suráfrica</c:v>
                  </c:pt>
                  <c:pt idx="19">
                    <c:v>Catar</c:v>
                  </c:pt>
                  <c:pt idx="20">
                    <c:v>Colombia</c:v>
                  </c:pt>
                  <c:pt idx="21">
                    <c:v>Suecia</c:v>
                  </c:pt>
                  <c:pt idx="22">
                    <c:v>Bélgica</c:v>
                  </c:pt>
                  <c:pt idx="23">
                    <c:v>Bielorrusia</c:v>
                  </c:pt>
                  <c:pt idx="24">
                    <c:v>Egipto</c:v>
                  </c:pt>
                  <c:pt idx="25">
                    <c:v>Ecuador</c:v>
                  </c:pt>
                  <c:pt idx="26">
                    <c:v>Holanda</c:v>
                  </c:pt>
                  <c:pt idx="27">
                    <c:v>Indonesia</c:v>
                  </c:pt>
                  <c:pt idx="28">
                    <c:v>Emiratos Árabes</c:v>
                  </c:pt>
                  <c:pt idx="29">
                    <c:v>Argentina</c:v>
                  </c:pt>
                  <c:pt idx="30">
                    <c:v>Singapur</c:v>
                  </c:pt>
                  <c:pt idx="31">
                    <c:v>Kuwait</c:v>
                  </c:pt>
                  <c:pt idx="32">
                    <c:v>Portugal</c:v>
                  </c:pt>
                  <c:pt idx="33">
                    <c:v>Ucrania</c:v>
                  </c:pt>
                  <c:pt idx="34">
                    <c:v>Irak</c:v>
                  </c:pt>
                  <c:pt idx="35">
                    <c:v>Polonia</c:v>
                  </c:pt>
                  <c:pt idx="36">
                    <c:v>Omán</c:v>
                  </c:pt>
                  <c:pt idx="37">
                    <c:v>Filipinas</c:v>
                  </c:pt>
                  <c:pt idx="38">
                    <c:v>Suiza</c:v>
                  </c:pt>
                  <c:pt idx="39">
                    <c:v>Afghanistán</c:v>
                  </c:pt>
                  <c:pt idx="40">
                    <c:v>Rep. Dom.</c:v>
                  </c:pt>
                  <c:pt idx="41">
                    <c:v>Panamá</c:v>
                  </c:pt>
                  <c:pt idx="42">
                    <c:v>Bolivia</c:v>
                  </c:pt>
                  <c:pt idx="43">
                    <c:v>Irlanda</c:v>
                  </c:pt>
                  <c:pt idx="44">
                    <c:v>Rumania</c:v>
                  </c:pt>
                  <c:pt idx="45">
                    <c:v>Baréin </c:v>
                  </c:pt>
                  <c:pt idx="46">
                    <c:v>Israel</c:v>
                  </c:pt>
                  <c:pt idx="47">
                    <c:v>Armenia</c:v>
                  </c:pt>
                  <c:pt idx="48">
                    <c:v>Nigeria</c:v>
                  </c:pt>
                  <c:pt idx="49">
                    <c:v>TOTAL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B-3017-42FE-B264-775F4F661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4037808"/>
        <c:axId val="1201252944"/>
      </c:scatterChart>
      <c:valAx>
        <c:axId val="1204037808"/>
        <c:scaling>
          <c:orientation val="maxMin"/>
          <c:max val="0"/>
          <c:min val="-6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1400">
                    <a:latin typeface="Arial" panose="020B0604020202020204" pitchFamily="34" charset="0"/>
                    <a:cs typeface="Arial" panose="020B0604020202020204" pitchFamily="34" charset="0"/>
                  </a:rPr>
                  <a:t> Producción Industrial</a:t>
                </a:r>
                <a:endParaRPr lang="es-CO" sz="1400" baseline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s-CO" sz="1400" baseline="0">
                    <a:latin typeface="Arial" panose="020B0604020202020204" pitchFamily="34" charset="0"/>
                    <a:cs typeface="Arial" panose="020B0604020202020204" pitchFamily="34" charset="0"/>
                  </a:rPr>
                  <a:t>(Var. % anual)</a:t>
                </a:r>
                <a:endParaRPr lang="es-CO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41464346309238348"/>
              <c:y val="0.916106387414324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bg2">
                <a:lumMod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201252944"/>
        <c:crossesAt val="0"/>
        <c:crossBetween val="midCat"/>
      </c:valAx>
      <c:valAx>
        <c:axId val="1201252944"/>
        <c:scaling>
          <c:orientation val="minMax"/>
          <c:max val="65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1400" baseline="0">
                    <a:latin typeface="Arial" panose="020B0604020202020204" pitchFamily="34" charset="0"/>
                    <a:cs typeface="Arial" panose="020B0604020202020204" pitchFamily="34" charset="0"/>
                  </a:rPr>
                  <a:t> Muertes </a:t>
                </a:r>
                <a:endParaRPr lang="es-CO" sz="1400">
                  <a:effectLst/>
                </a:endParaRPr>
              </a:p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s-CO" sz="1400" b="0" i="0" baseline="0">
                    <a:effectLst/>
                  </a:rPr>
                  <a:t>(por millón de habitantes)</a:t>
                </a:r>
                <a:endParaRPr lang="es-CO" sz="1400">
                  <a:effectLst/>
                </a:endParaRPr>
              </a:p>
            </c:rich>
          </c:tx>
          <c:layout>
            <c:manualLayout>
              <c:xMode val="edge"/>
              <c:yMode val="edge"/>
              <c:x val="1.9798915449635297E-3"/>
              <c:y val="0.248426980166759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204037808"/>
        <c:crosses val="max"/>
        <c:crossBetween val="midCat"/>
        <c:majorUnit val="2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6484218420634214E-2"/>
          <c:y val="3.9738653227401166E-2"/>
          <c:w val="0.88551718596352835"/>
          <c:h val="0.85409539993457784"/>
        </c:manualLayout>
      </c:layout>
      <c:lineChart>
        <c:grouping val="standard"/>
        <c:varyColors val="0"/>
        <c:ser>
          <c:idx val="1"/>
          <c:order val="0"/>
          <c:tx>
            <c:strRef>
              <c:f>Hoja1!$C$3</c:f>
              <c:strCache>
                <c:ptCount val="1"/>
                <c:pt idx="0">
                  <c:v>Ingreso tributarios</c:v>
                </c:pt>
              </c:strCache>
            </c:strRef>
          </c:tx>
          <c:spPr>
            <a:ln w="38100" cap="rnd">
              <a:solidFill>
                <a:srgbClr val="FF8700"/>
              </a:solidFill>
              <a:round/>
            </a:ln>
            <a:effectLst/>
          </c:spPr>
          <c:marker>
            <c:symbol val="none"/>
          </c:marker>
          <c:dPt>
            <c:idx val="10"/>
            <c:marker>
              <c:symbol val="none"/>
            </c:marker>
            <c:bubble3D val="0"/>
            <c:spPr>
              <a:ln w="38100" cap="rnd">
                <a:solidFill>
                  <a:srgbClr val="FF87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EB-4ABA-9559-C08199A7E3E3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38100" cap="rnd">
                <a:solidFill>
                  <a:srgbClr val="FF87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AE7C-483B-82AB-0687AC3A5847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38100" cap="rnd">
                <a:solidFill>
                  <a:srgbClr val="FF87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E7C-483B-82AB-0687AC3A5847}"/>
              </c:ext>
            </c:extLst>
          </c:dPt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A74-4312-9F01-DEDC33D2065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2D-48A1-9B8B-6D97414FCB5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2D-48A1-9B8B-6D97414FCB5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2D-48A1-9B8B-6D97414FCB58}"/>
                </c:ext>
              </c:extLst>
            </c:dLbl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EB-4ABA-9559-C08199A7E3E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62D-48A1-9B8B-6D97414FCB5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EB-4ABA-9559-C08199A7E3E3}"/>
                </c:ext>
              </c:extLst>
            </c:dLbl>
            <c:dLbl>
              <c:idx val="9"/>
              <c:layout>
                <c:manualLayout>
                  <c:x val="-8.103390981359089E-2"/>
                  <c:y val="-4.75280954941868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74-4312-9F01-DEDC33D2065A}"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EB-4ABA-9559-C08199A7E3E3}"/>
                </c:ext>
              </c:extLst>
            </c:dLbl>
            <c:dLbl>
              <c:idx val="11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7C-483B-82AB-0687AC3A5847}"/>
                </c:ext>
              </c:extLst>
            </c:dLbl>
            <c:dLbl>
              <c:idx val="1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600" b="1" i="0" u="none" strike="noStrike" kern="1200" baseline="0">
                      <a:solidFill>
                        <a:srgbClr val="EE7D31"/>
                      </a:solidFill>
                      <a:effectLst>
                        <a:glow rad="101600">
                          <a:schemeClr val="bg1"/>
                        </a:glo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7C-483B-82AB-0687AC3A58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rgbClr val="EE7D31"/>
                    </a:solidFill>
                    <a:effectLst>
                      <a:glow rad="101600">
                        <a:schemeClr val="bg1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Hoja1!$A$24:$A$36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Hoja1!$C$24:$C$36</c:f>
              <c:numCache>
                <c:formatCode>#,##0.0</c:formatCode>
                <c:ptCount val="13"/>
                <c:pt idx="0">
                  <c:v>12.370210098123218</c:v>
                </c:pt>
                <c:pt idx="1">
                  <c:v>13.611614849064679</c:v>
                </c:pt>
                <c:pt idx="2">
                  <c:v>14.47689858856187</c:v>
                </c:pt>
                <c:pt idx="3">
                  <c:v>14.400252435732162</c:v>
                </c:pt>
                <c:pt idx="4">
                  <c:v>14.409550502771662</c:v>
                </c:pt>
                <c:pt idx="5">
                  <c:v>14.619964908273353</c:v>
                </c:pt>
                <c:pt idx="6">
                  <c:v>13.676244224702124</c:v>
                </c:pt>
                <c:pt idx="7">
                  <c:v>14.368274497179362</c:v>
                </c:pt>
                <c:pt idx="8">
                  <c:v>13.935027677929362</c:v>
                </c:pt>
                <c:pt idx="9">
                  <c:v>14</c:v>
                </c:pt>
                <c:pt idx="10">
                  <c:v>13.3</c:v>
                </c:pt>
                <c:pt idx="11">
                  <c:v>13.5</c:v>
                </c:pt>
                <c:pt idx="12">
                  <c:v>14.1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E62D-48A1-9B8B-6D97414FCB58}"/>
            </c:ext>
          </c:extLst>
        </c:ser>
        <c:ser>
          <c:idx val="0"/>
          <c:order val="1"/>
          <c:tx>
            <c:v>Antes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4"/>
            <c:spPr>
              <a:solidFill>
                <a:srgbClr val="BA0000"/>
              </a:solidFill>
              <a:ln w="9525">
                <a:solidFill>
                  <a:sysClr val="windowText" lastClr="000000">
                    <a:lumMod val="75000"/>
                    <a:lumOff val="25000"/>
                  </a:sys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rgbClr val="BA0000"/>
                    </a:solidFill>
                    <a:effectLst>
                      <a:glow rad="101600">
                        <a:schemeClr val="bg1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Hoja1!$A$24:$A$36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Hoja1!$F$24:$F$36</c:f>
              <c:numCache>
                <c:formatCode>General</c:formatCode>
                <c:ptCount val="13"/>
                <c:pt idx="10" formatCode="#.##00">
                  <c:v>14.2</c:v>
                </c:pt>
                <c:pt idx="11" formatCode="#.##00">
                  <c:v>14.3</c:v>
                </c:pt>
                <c:pt idx="12" formatCode="#.##00">
                  <c:v>14.6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17-47A0-81AD-9FA6FD7E17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2303608"/>
        <c:axId val="832303928"/>
      </c:lineChart>
      <c:catAx>
        <c:axId val="832303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832303928"/>
        <c:crosses val="autoZero"/>
        <c:auto val="1"/>
        <c:lblAlgn val="ctr"/>
        <c:lblOffset val="100"/>
        <c:tickLblSkip val="2"/>
        <c:noMultiLvlLbl val="0"/>
      </c:catAx>
      <c:valAx>
        <c:axId val="832303928"/>
        <c:scaling>
          <c:orientation val="minMax"/>
          <c:max val="15.5"/>
          <c:min val="12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ysClr val="windowText" lastClr="000000">
                <a:lumMod val="75000"/>
                <a:lumOff val="2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83230360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443-4FA6-B76F-3555231860C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43-4FA6-B76F-3555231860C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443-4FA6-B76F-3555231860CC}"/>
                </c:ext>
              </c:extLst>
            </c:dLbl>
            <c:dLbl>
              <c:idx val="5"/>
              <c:layout>
                <c:manualLayout>
                  <c:x val="-9.1628585192541925E-2"/>
                  <c:y val="-1.14977883403051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443-4FA6-B76F-3555231860CC}"/>
                </c:ext>
              </c:extLst>
            </c:dLbl>
            <c:dLbl>
              <c:idx val="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443-4FA6-B76F-3555231860CC}"/>
                </c:ext>
              </c:extLst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443-4FA6-B76F-3555231860CC}"/>
                </c:ext>
              </c:extLst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443-4FA6-B76F-3555231860C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443-4FA6-B76F-3555231860CC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443-4FA6-B76F-3555231860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rgbClr val="00B050"/>
                    </a:solidFill>
                    <a:effectLst>
                      <a:glow rad="101600">
                        <a:schemeClr val="bg1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Déficit!$A$33:$A$43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Déficit!$B$33:$B$43</c:f>
              <c:numCache>
                <c:formatCode>#,##0.0</c:formatCode>
                <c:ptCount val="11"/>
                <c:pt idx="0">
                  <c:v>16.65056198822986</c:v>
                </c:pt>
                <c:pt idx="1">
                  <c:v>16.147996497491341</c:v>
                </c:pt>
                <c:pt idx="2">
                  <c:v>14.880121209448038</c:v>
                </c:pt>
                <c:pt idx="3">
                  <c:v>15.632898956147551</c:v>
                </c:pt>
                <c:pt idx="4">
                  <c:v>15.295459824850457</c:v>
                </c:pt>
                <c:pt idx="5">
                  <c:v>16.2</c:v>
                </c:pt>
                <c:pt idx="6">
                  <c:v>15.6</c:v>
                </c:pt>
                <c:pt idx="7">
                  <c:v>15.6</c:v>
                </c:pt>
                <c:pt idx="8">
                  <c:v>17.399999999999999</c:v>
                </c:pt>
                <c:pt idx="9">
                  <c:v>17.399999999999999</c:v>
                </c:pt>
                <c:pt idx="10">
                  <c:v>17.8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43-4FA6-B76F-3555231860CC}"/>
            </c:ext>
          </c:extLst>
        </c:ser>
        <c:ser>
          <c:idx val="1"/>
          <c:order val="1"/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9.8479744036389899E-2"/>
                  <c:y val="3.21646990279422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443-4FA6-B76F-3555231860C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443-4FA6-B76F-3555231860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rgbClr val="92D050"/>
                    </a:solidFill>
                    <a:effectLst>
                      <a:glow rad="101600">
                        <a:schemeClr val="bg1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Déficit!$A$33:$A$43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Déficit!$C$33:$C$43</c:f>
              <c:numCache>
                <c:formatCode>General</c:formatCode>
                <c:ptCount val="11"/>
                <c:pt idx="5" formatCode="#,##0.0">
                  <c:v>14</c:v>
                </c:pt>
                <c:pt idx="6" formatCode="#,##0.0">
                  <c:v>13.3</c:v>
                </c:pt>
                <c:pt idx="7" formatCode="#,##0.0">
                  <c:v>13.5</c:v>
                </c:pt>
                <c:pt idx="8" formatCode="#,##0.0">
                  <c:v>14.1</c:v>
                </c:pt>
                <c:pt idx="9" formatCode="#,##0.0">
                  <c:v>14.4</c:v>
                </c:pt>
                <c:pt idx="10" formatCode="#,##0.0">
                  <c:v>14.6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43-4FA6-B76F-3555231860CC}"/>
            </c:ext>
          </c:extLst>
        </c:ser>
        <c:ser>
          <c:idx val="2"/>
          <c:order val="2"/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43-4FA6-B76F-3555231860C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43-4FA6-B76F-3555231860C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443-4FA6-B76F-3555231860CC}"/>
                </c:ext>
              </c:extLst>
            </c:dLbl>
            <c:dLbl>
              <c:idx val="5"/>
              <c:layout>
                <c:manualLayout>
                  <c:x val="-9.391230480715794E-2"/>
                  <c:y val="-4.96296939752414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43-4FA6-B76F-3555231860C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443-4FA6-B76F-3555231860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C00000"/>
                    </a:solidFill>
                    <a:effectLst>
                      <a:glow rad="101600">
                        <a:schemeClr val="bg1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Déficit!$A$33:$A$43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Déficit!$D$33:$D$43</c:f>
              <c:numCache>
                <c:formatCode>#,##0.0</c:formatCode>
                <c:ptCount val="11"/>
                <c:pt idx="0">
                  <c:v>19.193559621447552</c:v>
                </c:pt>
                <c:pt idx="1">
                  <c:v>19.07776164093919</c:v>
                </c:pt>
                <c:pt idx="2">
                  <c:v>18.709413455596735</c:v>
                </c:pt>
                <c:pt idx="3">
                  <c:v>18.896747717431232</c:v>
                </c:pt>
                <c:pt idx="4">
                  <c:v>18.399999999999999</c:v>
                </c:pt>
                <c:pt idx="5">
                  <c:v>18.600000000000001</c:v>
                </c:pt>
                <c:pt idx="6">
                  <c:v>23.8</c:v>
                </c:pt>
                <c:pt idx="7">
                  <c:v>20.7</c:v>
                </c:pt>
                <c:pt idx="8">
                  <c:v>19.899999999999999</c:v>
                </c:pt>
                <c:pt idx="9">
                  <c:v>19.2</c:v>
                </c:pt>
                <c:pt idx="10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443-4FA6-B76F-3555231860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86272120"/>
        <c:axId val="986274040"/>
      </c:lineChart>
      <c:catAx>
        <c:axId val="986272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986274040"/>
        <c:crosses val="autoZero"/>
        <c:auto val="1"/>
        <c:lblAlgn val="ctr"/>
        <c:lblOffset val="100"/>
        <c:tickLblSkip val="2"/>
        <c:noMultiLvlLbl val="0"/>
      </c:catAx>
      <c:valAx>
        <c:axId val="986274040"/>
        <c:scaling>
          <c:orientation val="minMax"/>
          <c:max val="25"/>
          <c:min val="1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98627212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6484218420634214E-2"/>
          <c:y val="3.9738653227401166E-2"/>
          <c:w val="0.85440822541711148"/>
          <c:h val="0.85409539993457784"/>
        </c:manualLayout>
      </c:layout>
      <c:lineChart>
        <c:grouping val="standard"/>
        <c:varyColors val="0"/>
        <c:ser>
          <c:idx val="1"/>
          <c:order val="0"/>
          <c:tx>
            <c:strRef>
              <c:f>Déficit!$E$3</c:f>
              <c:strCache>
                <c:ptCount val="1"/>
                <c:pt idx="0">
                  <c:v>Déficit 
GNC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Pt>
            <c:idx val="10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EB-4ABA-9559-C08199A7E3E3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E65A-4C9A-A845-C1640CEA19FE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65A-4C9A-A845-C1640CEA19FE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2D-48A1-9B8B-6D97414FCB5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5A-4C9A-A845-C1640CEA19F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2D-48A1-9B8B-6D97414FCB5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5A-4C9A-A845-C1640CEA19FE}"/>
                </c:ext>
              </c:extLst>
            </c:dLbl>
            <c:dLbl>
              <c:idx val="8"/>
              <c:layout>
                <c:manualLayout>
                  <c:x val="-7.6019437867013456E-2"/>
                  <c:y val="-3.87265963285966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5A-4C9A-A845-C1640CEA19FE}"/>
                </c:ext>
              </c:extLst>
            </c:dLbl>
            <c:dLbl>
              <c:idx val="9"/>
              <c:layout>
                <c:manualLayout>
                  <c:x val="-9.2005472294709831E-2"/>
                  <c:y val="-4.75280954941868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74-4312-9F01-DEDC33D2065A}"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EB-4ABA-9559-C08199A7E3E3}"/>
                </c:ext>
              </c:extLst>
            </c:dLbl>
            <c:dLbl>
              <c:idx val="11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5A-4C9A-A845-C1640CEA19FE}"/>
                </c:ext>
              </c:extLst>
            </c:dLbl>
            <c:dLbl>
              <c:idx val="12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5A-4C9A-A845-C1640CEA19F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rgbClr val="3384CD"/>
                    </a:solidFill>
                    <a:effectLst>
                      <a:glow rad="101600">
                        <a:schemeClr val="bg1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Déficit!$A$29:$A$41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Déficit!$E$29:$E$41</c:f>
              <c:numCache>
                <c:formatCode>#,##0.0</c:formatCode>
                <c:ptCount val="13"/>
                <c:pt idx="0">
                  <c:v>-3.8572422158727013</c:v>
                </c:pt>
                <c:pt idx="1">
                  <c:v>-2.8241925232378442</c:v>
                </c:pt>
                <c:pt idx="2">
                  <c:v>-2.3244610381789714</c:v>
                </c:pt>
                <c:pt idx="3">
                  <c:v>-2.3435179097143708</c:v>
                </c:pt>
                <c:pt idx="4">
                  <c:v>-2.427554248352183</c:v>
                </c:pt>
                <c:pt idx="5">
                  <c:v>-3.0304089784715984</c:v>
                </c:pt>
                <c:pt idx="6">
                  <c:v>-4.0484539368823738</c:v>
                </c:pt>
                <c:pt idx="7">
                  <c:v>-3.6499716225532635</c:v>
                </c:pt>
                <c:pt idx="8">
                  <c:v>-3.1059521001457093</c:v>
                </c:pt>
                <c:pt idx="9">
                  <c:v>-2.4519893335713543</c:v>
                </c:pt>
                <c:pt idx="10">
                  <c:v>-8.1999999999999993</c:v>
                </c:pt>
                <c:pt idx="11" formatCode="General">
                  <c:v>-5.0999999999999996</c:v>
                </c:pt>
                <c:pt idx="12">
                  <c:v>-2.5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E62D-48A1-9B8B-6D97414FCB58}"/>
            </c:ext>
          </c:extLst>
        </c:ser>
        <c:ser>
          <c:idx val="0"/>
          <c:order val="1"/>
          <c:tx>
            <c:v>MFMP 2019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4"/>
            <c:spPr>
              <a:solidFill>
                <a:srgbClr val="005492"/>
              </a:solidFill>
              <a:ln w="9525">
                <a:solidFill>
                  <a:sysClr val="windowText" lastClr="000000">
                    <a:lumMod val="75000"/>
                    <a:lumOff val="25000"/>
                  </a:sys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rgbClr val="005492"/>
                    </a:solidFill>
                    <a:effectLst>
                      <a:glow rad="101600">
                        <a:schemeClr val="bg1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Déficit!$A$29:$A$41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Déficit!$H$29:$H$41</c:f>
              <c:numCache>
                <c:formatCode>General</c:formatCode>
                <c:ptCount val="13"/>
                <c:pt idx="10" formatCode="#.##00">
                  <c:v>-2.2000000000000002</c:v>
                </c:pt>
                <c:pt idx="11" formatCode="#.##00">
                  <c:v>-1.8</c:v>
                </c:pt>
                <c:pt idx="12" formatCode="#.##00">
                  <c:v>-1.6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65A-4C9A-A845-C1640CEA19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2303608"/>
        <c:axId val="832303928"/>
      </c:lineChart>
      <c:catAx>
        <c:axId val="832303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832303928"/>
        <c:crosses val="autoZero"/>
        <c:auto val="1"/>
        <c:lblAlgn val="ctr"/>
        <c:lblOffset val="100"/>
        <c:tickLblSkip val="2"/>
        <c:noMultiLvlLbl val="0"/>
      </c:catAx>
      <c:valAx>
        <c:axId val="832303928"/>
        <c:scaling>
          <c:orientation val="minMax"/>
          <c:max val="2"/>
          <c:min val="-1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ysClr val="windowText" lastClr="000000">
                <a:lumMod val="75000"/>
                <a:lumOff val="2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832303608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6484218420634214E-2"/>
          <c:y val="0.12689040338212762"/>
          <c:w val="0.88551718596352835"/>
          <c:h val="0.76694369174730304"/>
        </c:manualLayout>
      </c:layout>
      <c:lineChart>
        <c:grouping val="standard"/>
        <c:varyColors val="0"/>
        <c:ser>
          <c:idx val="1"/>
          <c:order val="0"/>
          <c:tx>
            <c:strRef>
              <c:f>Hoja1!$E$4</c:f>
              <c:strCache>
                <c:ptCount val="1"/>
                <c:pt idx="0">
                  <c:v>MFMP 2020</c:v>
                </c:pt>
              </c:strCache>
            </c:strRef>
          </c:tx>
          <c:spPr>
            <a:ln w="28575" cap="rnd">
              <a:solidFill>
                <a:srgbClr val="E35D5A"/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rgbClr val="E35D5A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2E-427E-9E41-33A7E4392E1F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>
                <a:solidFill>
                  <a:srgbClr val="E35D5A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2E-427E-9E41-33A7E4392E1F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8575" cap="rnd">
                <a:solidFill>
                  <a:srgbClr val="E35D5A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2E-427E-9E41-33A7E4392E1F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rgbClr val="E35D5A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632E-427E-9E41-33A7E4392E1F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28575" cap="rnd">
                <a:solidFill>
                  <a:srgbClr val="E35D5A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632E-427E-9E41-33A7E4392E1F}"/>
              </c:ext>
            </c:extLst>
          </c:dPt>
          <c:dLbls>
            <c:dLbl>
              <c:idx val="4"/>
              <c:layout>
                <c:manualLayout>
                  <c:x val="-5.2691156288391661E-2"/>
                  <c:y val="-3.25366460445695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32E-427E-9E41-33A7E4392E1F}"/>
                </c:ext>
              </c:extLst>
            </c:dLbl>
            <c:dLbl>
              <c:idx val="5"/>
              <c:layout>
                <c:manualLayout>
                  <c:x val="-8.9230663551697648E-2"/>
                  <c:y val="-6.15872228700780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32E-427E-9E41-33A7E4392E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E35D5A"/>
                    </a:solidFill>
                    <a:effectLst>
                      <a:glow rad="127000">
                        <a:schemeClr val="bg1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Hoja1!$A$9:$A$19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Hoja1!$E$9:$E$19</c:f>
              <c:numCache>
                <c:formatCode>#,##0.0</c:formatCode>
                <c:ptCount val="11"/>
                <c:pt idx="0">
                  <c:v>40.200000000000003</c:v>
                </c:pt>
                <c:pt idx="1">
                  <c:v>44.6</c:v>
                </c:pt>
                <c:pt idx="2">
                  <c:v>45.6</c:v>
                </c:pt>
                <c:pt idx="3">
                  <c:v>46.4</c:v>
                </c:pt>
                <c:pt idx="4">
                  <c:v>49.4</c:v>
                </c:pt>
                <c:pt idx="5">
                  <c:v>50.3</c:v>
                </c:pt>
                <c:pt idx="6">
                  <c:v>65.599999999999994</c:v>
                </c:pt>
                <c:pt idx="7">
                  <c:v>60.5</c:v>
                </c:pt>
                <c:pt idx="8">
                  <c:v>58.3</c:v>
                </c:pt>
                <c:pt idx="9">
                  <c:v>56</c:v>
                </c:pt>
                <c:pt idx="10">
                  <c:v>53.5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632E-427E-9E41-33A7E4392E1F}"/>
            </c:ext>
          </c:extLst>
        </c:ser>
        <c:ser>
          <c:idx val="0"/>
          <c:order val="1"/>
          <c:tx>
            <c:strRef>
              <c:f>Hoja1!$D$4</c:f>
              <c:strCache>
                <c:ptCount val="1"/>
                <c:pt idx="0">
                  <c:v>MFMP 2019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Pt>
            <c:idx val="6"/>
            <c:marker>
              <c:symbol val="circle"/>
              <c:size val="14"/>
              <c:spPr>
                <a:solidFill>
                  <a:srgbClr val="BA0000"/>
                </a:solidFill>
                <a:ln w="9525">
                  <a:solidFill>
                    <a:sysClr val="windowText" lastClr="000000">
                      <a:lumMod val="75000"/>
                      <a:lumOff val="25000"/>
                    </a:sys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632E-427E-9E41-33A7E4392E1F}"/>
              </c:ext>
            </c:extLst>
          </c:dPt>
          <c:dPt>
            <c:idx val="7"/>
            <c:marker>
              <c:symbol val="circle"/>
              <c:size val="14"/>
              <c:spPr>
                <a:solidFill>
                  <a:srgbClr val="BA0000"/>
                </a:solidFill>
                <a:ln w="9525">
                  <a:solidFill>
                    <a:sysClr val="windowText" lastClr="000000">
                      <a:lumMod val="75000"/>
                      <a:lumOff val="25000"/>
                    </a:sys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632E-427E-9E41-33A7E4392E1F}"/>
              </c:ext>
            </c:extLst>
          </c:dPt>
          <c:dPt>
            <c:idx val="8"/>
            <c:marker>
              <c:symbol val="circle"/>
              <c:size val="14"/>
              <c:spPr>
                <a:solidFill>
                  <a:srgbClr val="BA0000"/>
                </a:solidFill>
                <a:ln w="9525">
                  <a:solidFill>
                    <a:sysClr val="windowText" lastClr="000000">
                      <a:lumMod val="75000"/>
                      <a:lumOff val="25000"/>
                    </a:sys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632E-427E-9E41-33A7E4392E1F}"/>
              </c:ext>
            </c:extLst>
          </c:dPt>
          <c:dPt>
            <c:idx val="9"/>
            <c:marker>
              <c:symbol val="circle"/>
              <c:size val="14"/>
              <c:spPr>
                <a:solidFill>
                  <a:srgbClr val="BA0000"/>
                </a:solidFill>
                <a:ln w="9525">
                  <a:solidFill>
                    <a:sysClr val="windowText" lastClr="000000">
                      <a:lumMod val="75000"/>
                      <a:lumOff val="25000"/>
                    </a:sys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632E-427E-9E41-33A7E4392E1F}"/>
              </c:ext>
            </c:extLst>
          </c:dPt>
          <c:dPt>
            <c:idx val="10"/>
            <c:marker>
              <c:symbol val="circle"/>
              <c:size val="14"/>
              <c:spPr>
                <a:solidFill>
                  <a:srgbClr val="BA0000"/>
                </a:solidFill>
                <a:ln w="9525">
                  <a:solidFill>
                    <a:sysClr val="windowText" lastClr="000000">
                      <a:lumMod val="75000"/>
                      <a:lumOff val="25000"/>
                    </a:sys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632E-427E-9E41-33A7E4392E1F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32E-427E-9E41-33A7E4392E1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32E-427E-9E41-33A7E4392E1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32E-427E-9E41-33A7E4392E1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32E-427E-9E41-33A7E4392E1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rgbClr val="BA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Hoja1!$A$9:$A$19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Hoja1!$D$9:$D$19</c:f>
              <c:numCache>
                <c:formatCode>General</c:formatCode>
                <c:ptCount val="11"/>
                <c:pt idx="2" formatCode="#,##0.0">
                  <c:v>46</c:v>
                </c:pt>
                <c:pt idx="3" formatCode="#,##0.0">
                  <c:v>47</c:v>
                </c:pt>
                <c:pt idx="4" formatCode="#,##0.0">
                  <c:v>50.6</c:v>
                </c:pt>
                <c:pt idx="5" formatCode="#,##0.0">
                  <c:v>50.6</c:v>
                </c:pt>
                <c:pt idx="6" formatCode="#,##0.0">
                  <c:v>49.7</c:v>
                </c:pt>
                <c:pt idx="7" formatCode="#,##0.0">
                  <c:v>48.3</c:v>
                </c:pt>
                <c:pt idx="8" formatCode="#,##0.0">
                  <c:v>46.9</c:v>
                </c:pt>
                <c:pt idx="9" formatCode="#,##0.0">
                  <c:v>45.4</c:v>
                </c:pt>
                <c:pt idx="10" formatCode="#,##0.0">
                  <c:v>44.1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632E-427E-9E41-33A7E4392E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2303608"/>
        <c:axId val="832303928"/>
      </c:lineChart>
      <c:catAx>
        <c:axId val="832303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832303928"/>
        <c:crosses val="autoZero"/>
        <c:auto val="1"/>
        <c:lblAlgn val="ctr"/>
        <c:lblOffset val="100"/>
        <c:tickLblSkip val="2"/>
        <c:noMultiLvlLbl val="0"/>
      </c:catAx>
      <c:valAx>
        <c:axId val="832303928"/>
        <c:scaling>
          <c:orientation val="minMax"/>
          <c:max val="68"/>
          <c:min val="35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ysClr val="windowText" lastClr="000000">
                <a:lumMod val="75000"/>
                <a:lumOff val="2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832303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152129702663515E-2"/>
          <c:y val="1.8851650264436373E-2"/>
          <c:w val="0.84270456111231307"/>
          <c:h val="0.8710630101976945"/>
        </c:manualLayout>
      </c:layout>
      <c:lineChart>
        <c:grouping val="standard"/>
        <c:varyColors val="0"/>
        <c:ser>
          <c:idx val="0"/>
          <c:order val="0"/>
          <c:tx>
            <c:strRef>
              <c:f>'Gráfico ICC'!$B$1</c:f>
              <c:strCache>
                <c:ptCount val="1"/>
                <c:pt idx="0">
                  <c:v>ICC</c:v>
                </c:pt>
              </c:strCache>
            </c:strRef>
          </c:tx>
          <c:spPr>
            <a:ln w="31750">
              <a:solidFill>
                <a:schemeClr val="accent1">
                  <a:alpha val="97000"/>
                </a:schemeClr>
              </a:solidFill>
            </a:ln>
          </c:spPr>
          <c:marker>
            <c:symbol val="none"/>
          </c:marker>
          <c:dPt>
            <c:idx val="86"/>
            <c:bubble3D val="0"/>
            <c:spPr>
              <a:ln w="31750">
                <a:noFill/>
              </a:ln>
            </c:spPr>
            <c:extLst>
              <c:ext xmlns:c16="http://schemas.microsoft.com/office/drawing/2014/chart" uri="{C3380CC4-5D6E-409C-BE32-E72D297353CC}">
                <c16:uniqueId val="{00000005-7614-4A83-BA50-7DCA389020CA}"/>
              </c:ext>
            </c:extLst>
          </c:dPt>
          <c:dLbls>
            <c:dLbl>
              <c:idx val="8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14-4A83-BA50-7DCA389020CA}"/>
                </c:ext>
              </c:extLst>
            </c:dLbl>
            <c:dLbl>
              <c:idx val="8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14-4A83-BA50-7DCA389020C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accent1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'Gráfico ICC'!$A$2:$A$98</c:f>
              <c:numCache>
                <c:formatCode>mmm\-yy</c:formatCode>
                <c:ptCount val="97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  <c:pt idx="84">
                  <c:v>43831</c:v>
                </c:pt>
                <c:pt idx="85">
                  <c:v>43862</c:v>
                </c:pt>
                <c:pt idx="86">
                  <c:v>43891</c:v>
                </c:pt>
                <c:pt idx="87">
                  <c:v>43922</c:v>
                </c:pt>
                <c:pt idx="88">
                  <c:v>43952</c:v>
                </c:pt>
                <c:pt idx="89">
                  <c:v>43983</c:v>
                </c:pt>
                <c:pt idx="90">
                  <c:v>44013</c:v>
                </c:pt>
                <c:pt idx="91">
                  <c:v>44044</c:v>
                </c:pt>
                <c:pt idx="92">
                  <c:v>44075</c:v>
                </c:pt>
                <c:pt idx="93">
                  <c:v>44105</c:v>
                </c:pt>
                <c:pt idx="94">
                  <c:v>44136</c:v>
                </c:pt>
                <c:pt idx="95">
                  <c:v>44166</c:v>
                </c:pt>
                <c:pt idx="96">
                  <c:v>44197</c:v>
                </c:pt>
              </c:numCache>
            </c:numRef>
          </c:cat>
          <c:val>
            <c:numRef>
              <c:f>'Gráfico ICC'!$B$2:$B$90</c:f>
              <c:numCache>
                <c:formatCode>0.0</c:formatCode>
                <c:ptCount val="89"/>
                <c:pt idx="0">
                  <c:v>23.1</c:v>
                </c:pt>
                <c:pt idx="1">
                  <c:v>14.9</c:v>
                </c:pt>
                <c:pt idx="2">
                  <c:v>14.8</c:v>
                </c:pt>
                <c:pt idx="3">
                  <c:v>23.7</c:v>
                </c:pt>
                <c:pt idx="4">
                  <c:v>20.100000000000001</c:v>
                </c:pt>
                <c:pt idx="5">
                  <c:v>27.4</c:v>
                </c:pt>
                <c:pt idx="6">
                  <c:v>25.1</c:v>
                </c:pt>
                <c:pt idx="7">
                  <c:v>13.4</c:v>
                </c:pt>
                <c:pt idx="8">
                  <c:v>14.6</c:v>
                </c:pt>
                <c:pt idx="9">
                  <c:v>22.3</c:v>
                </c:pt>
                <c:pt idx="10">
                  <c:v>23.1</c:v>
                </c:pt>
                <c:pt idx="11">
                  <c:v>23.2</c:v>
                </c:pt>
                <c:pt idx="12">
                  <c:v>26.6</c:v>
                </c:pt>
                <c:pt idx="13">
                  <c:v>15.7</c:v>
                </c:pt>
                <c:pt idx="14">
                  <c:v>17.5</c:v>
                </c:pt>
                <c:pt idx="15">
                  <c:v>17.899999999999999</c:v>
                </c:pt>
                <c:pt idx="16">
                  <c:v>23.2</c:v>
                </c:pt>
                <c:pt idx="17">
                  <c:v>26.6</c:v>
                </c:pt>
                <c:pt idx="18">
                  <c:v>26.7</c:v>
                </c:pt>
                <c:pt idx="19">
                  <c:v>20</c:v>
                </c:pt>
                <c:pt idx="20">
                  <c:v>17.100000000000001</c:v>
                </c:pt>
                <c:pt idx="21">
                  <c:v>21.6</c:v>
                </c:pt>
                <c:pt idx="22">
                  <c:v>24.7</c:v>
                </c:pt>
                <c:pt idx="23">
                  <c:v>22.4</c:v>
                </c:pt>
                <c:pt idx="24">
                  <c:v>17.899999999999999</c:v>
                </c:pt>
                <c:pt idx="25">
                  <c:v>14</c:v>
                </c:pt>
                <c:pt idx="26">
                  <c:v>2.2999999999999998</c:v>
                </c:pt>
                <c:pt idx="27">
                  <c:v>8.1999999999999993</c:v>
                </c:pt>
                <c:pt idx="28">
                  <c:v>13.7</c:v>
                </c:pt>
                <c:pt idx="29">
                  <c:v>14.7</c:v>
                </c:pt>
                <c:pt idx="30">
                  <c:v>2.6</c:v>
                </c:pt>
                <c:pt idx="31">
                  <c:v>-0.4</c:v>
                </c:pt>
                <c:pt idx="32">
                  <c:v>4.3</c:v>
                </c:pt>
                <c:pt idx="33">
                  <c:v>6.8</c:v>
                </c:pt>
                <c:pt idx="34">
                  <c:v>6.7</c:v>
                </c:pt>
                <c:pt idx="35">
                  <c:v>1.1000000000000001</c:v>
                </c:pt>
                <c:pt idx="36">
                  <c:v>-21.3</c:v>
                </c:pt>
                <c:pt idx="37">
                  <c:v>-21</c:v>
                </c:pt>
                <c:pt idx="38">
                  <c:v>-20.100000000000001</c:v>
                </c:pt>
                <c:pt idx="39">
                  <c:v>-13</c:v>
                </c:pt>
                <c:pt idx="40">
                  <c:v>-12.5</c:v>
                </c:pt>
                <c:pt idx="41">
                  <c:v>-11.3</c:v>
                </c:pt>
                <c:pt idx="42">
                  <c:v>-14.9</c:v>
                </c:pt>
                <c:pt idx="43">
                  <c:v>-6.6</c:v>
                </c:pt>
                <c:pt idx="44">
                  <c:v>-2.1</c:v>
                </c:pt>
                <c:pt idx="45">
                  <c:v>-3.2</c:v>
                </c:pt>
                <c:pt idx="46">
                  <c:v>-4.5999999999999996</c:v>
                </c:pt>
                <c:pt idx="47">
                  <c:v>-10.7</c:v>
                </c:pt>
                <c:pt idx="48">
                  <c:v>-30.2</c:v>
                </c:pt>
                <c:pt idx="49">
                  <c:v>-24.3</c:v>
                </c:pt>
                <c:pt idx="50">
                  <c:v>-21.1</c:v>
                </c:pt>
                <c:pt idx="51">
                  <c:v>-12.8</c:v>
                </c:pt>
                <c:pt idx="52">
                  <c:v>-16.899999999999999</c:v>
                </c:pt>
                <c:pt idx="53">
                  <c:v>-11.7</c:v>
                </c:pt>
                <c:pt idx="54">
                  <c:v>-9.5</c:v>
                </c:pt>
                <c:pt idx="55">
                  <c:v>-15.9</c:v>
                </c:pt>
                <c:pt idx="56">
                  <c:v>-10.3</c:v>
                </c:pt>
                <c:pt idx="57">
                  <c:v>-10.6</c:v>
                </c:pt>
                <c:pt idx="58">
                  <c:v>-9.9840132678327471</c:v>
                </c:pt>
                <c:pt idx="59">
                  <c:v>-6</c:v>
                </c:pt>
                <c:pt idx="60">
                  <c:v>-5.4</c:v>
                </c:pt>
                <c:pt idx="61">
                  <c:v>-7.8</c:v>
                </c:pt>
                <c:pt idx="62">
                  <c:v>-3.2</c:v>
                </c:pt>
                <c:pt idx="63">
                  <c:v>1.4868370279597201</c:v>
                </c:pt>
                <c:pt idx="64">
                  <c:v>8.8835127954014048</c:v>
                </c:pt>
                <c:pt idx="65">
                  <c:v>15.514981248929899</c:v>
                </c:pt>
                <c:pt idx="66">
                  <c:v>9.8000000000000007</c:v>
                </c:pt>
                <c:pt idx="67">
                  <c:v>4.7</c:v>
                </c:pt>
                <c:pt idx="68">
                  <c:v>-0.7</c:v>
                </c:pt>
                <c:pt idx="69">
                  <c:v>-1.3003497828167101</c:v>
                </c:pt>
                <c:pt idx="70">
                  <c:v>-19.600000000000001</c:v>
                </c:pt>
                <c:pt idx="71">
                  <c:v>-8.3000000000000007</c:v>
                </c:pt>
                <c:pt idx="72">
                  <c:v>-2.8</c:v>
                </c:pt>
                <c:pt idx="73">
                  <c:v>-5.6</c:v>
                </c:pt>
                <c:pt idx="74">
                  <c:v>1.2</c:v>
                </c:pt>
                <c:pt idx="75">
                  <c:v>-9.6</c:v>
                </c:pt>
                <c:pt idx="76">
                  <c:v>-5</c:v>
                </c:pt>
                <c:pt idx="77">
                  <c:v>-6.3</c:v>
                </c:pt>
                <c:pt idx="78">
                  <c:v>-5.0999999999999996</c:v>
                </c:pt>
                <c:pt idx="79">
                  <c:v>-11.8</c:v>
                </c:pt>
                <c:pt idx="80">
                  <c:v>-10.7</c:v>
                </c:pt>
                <c:pt idx="81">
                  <c:v>-9.8000000000000007</c:v>
                </c:pt>
                <c:pt idx="82">
                  <c:v>-14.4</c:v>
                </c:pt>
                <c:pt idx="83">
                  <c:v>-9.5</c:v>
                </c:pt>
                <c:pt idx="84">
                  <c:v>-1.2</c:v>
                </c:pt>
                <c:pt idx="85">
                  <c:v>-11.2</c:v>
                </c:pt>
                <c:pt idx="86">
                  <c:v>-23.8</c:v>
                </c:pt>
                <c:pt idx="87">
                  <c:v>-41.3</c:v>
                </c:pt>
                <c:pt idx="88">
                  <c:v>-34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614-4A83-BA50-7DCA389020CA}"/>
            </c:ext>
          </c:extLst>
        </c:ser>
        <c:ser>
          <c:idx val="1"/>
          <c:order val="1"/>
          <c:tx>
            <c:strRef>
              <c:f>'Gráfico ICC'!$C$1</c:f>
              <c:strCache>
                <c:ptCount val="1"/>
                <c:pt idx="0">
                  <c:v>Promedio 2010-2020</c:v>
                </c:pt>
              </c:strCache>
            </c:strRef>
          </c:tx>
          <c:spPr>
            <a:ln w="34925">
              <a:solidFill>
                <a:srgbClr val="C00000"/>
              </a:solidFill>
              <a:prstDash val="sysDash"/>
            </a:ln>
          </c:spPr>
          <c:marker>
            <c:symbol val="none"/>
          </c:marker>
          <c:dLbls>
            <c:dLbl>
              <c:idx val="92"/>
              <c:layout>
                <c:manualLayout>
                  <c:x val="-0.30694444444444452"/>
                  <c:y val="-5.6364271573308491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>
                        <a:solidFill>
                          <a:srgbClr val="FF0000"/>
                        </a:solidFill>
                        <a:effectLst>
                          <a:glow rad="50800">
                            <a:schemeClr val="bg1"/>
                          </a:glow>
                        </a:effectLst>
                      </a:defRPr>
                    </a:pPr>
                    <a:fld id="{1675E56B-BF78-43EB-8D49-C174A4FA666B}" type="SERIESNAME">
                      <a:rPr lang="en-US">
                        <a:solidFill>
                          <a:srgbClr val="FF0000"/>
                        </a:solidFill>
                        <a:effectLst>
                          <a:glow rad="50800">
                            <a:schemeClr val="bg1"/>
                          </a:glow>
                        </a:effectLst>
                      </a:rPr>
                      <a:pPr>
                        <a:defRPr>
                          <a:solidFill>
                            <a:srgbClr val="FF0000"/>
                          </a:solidFill>
                          <a:effectLst>
                            <a:glow rad="50800">
                              <a:schemeClr val="bg1"/>
                            </a:glow>
                          </a:effectLst>
                        </a:defRPr>
                      </a:pPr>
                      <a:t>[NOMBRE DE LA SERIE]</a:t>
                    </a:fld>
                    <a:r>
                      <a:rPr lang="en-US">
                        <a:solidFill>
                          <a:srgbClr val="FF0000"/>
                        </a:solidFill>
                        <a:effectLst>
                          <a:glow rad="50800">
                            <a:schemeClr val="bg1"/>
                          </a:glow>
                        </a:effectLst>
                      </a:rPr>
                      <a:t> 2001-2019:</a:t>
                    </a:r>
                    <a:endParaRPr lang="en-US" baseline="0">
                      <a:solidFill>
                        <a:srgbClr val="FF0000"/>
                      </a:solidFill>
                      <a:effectLst>
                        <a:glow rad="50800">
                          <a:schemeClr val="bg1"/>
                        </a:glow>
                      </a:effectLst>
                    </a:endParaRPr>
                  </a:p>
                  <a:p>
                    <a:pPr>
                      <a:defRPr>
                        <a:solidFill>
                          <a:srgbClr val="FF0000"/>
                        </a:solidFill>
                        <a:effectLst>
                          <a:glow rad="50800">
                            <a:schemeClr val="bg1"/>
                          </a:glow>
                        </a:effectLst>
                      </a:defRPr>
                    </a:pPr>
                    <a:fld id="{360612A5-E936-4E75-A34F-29A28196DC65}" type="VALUE">
                      <a:rPr lang="en-US">
                        <a:solidFill>
                          <a:srgbClr val="FF0000"/>
                        </a:solidFill>
                        <a:effectLst>
                          <a:glow rad="50800">
                            <a:schemeClr val="bg1"/>
                          </a:glow>
                        </a:effectLst>
                      </a:rPr>
                      <a:pPr>
                        <a:defRPr>
                          <a:solidFill>
                            <a:srgbClr val="FF0000"/>
                          </a:solidFill>
                          <a:effectLst>
                            <a:glow rad="50800">
                              <a:schemeClr val="bg1"/>
                            </a:glow>
                          </a:effectLst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6190168416447945"/>
                      <c:h val="9.144341625534126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614-4A83-BA50-7DCA389020C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separator>
</c:separato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'Gráfico ICC'!$A$2:$A$98</c:f>
              <c:numCache>
                <c:formatCode>mmm\-yy</c:formatCode>
                <c:ptCount val="97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  <c:pt idx="84">
                  <c:v>43831</c:v>
                </c:pt>
                <c:pt idx="85">
                  <c:v>43862</c:v>
                </c:pt>
                <c:pt idx="86">
                  <c:v>43891</c:v>
                </c:pt>
                <c:pt idx="87">
                  <c:v>43922</c:v>
                </c:pt>
                <c:pt idx="88">
                  <c:v>43952</c:v>
                </c:pt>
                <c:pt idx="89">
                  <c:v>43983</c:v>
                </c:pt>
                <c:pt idx="90">
                  <c:v>44013</c:v>
                </c:pt>
                <c:pt idx="91">
                  <c:v>44044</c:v>
                </c:pt>
                <c:pt idx="92">
                  <c:v>44075</c:v>
                </c:pt>
                <c:pt idx="93">
                  <c:v>44105</c:v>
                </c:pt>
                <c:pt idx="94">
                  <c:v>44136</c:v>
                </c:pt>
                <c:pt idx="95">
                  <c:v>44166</c:v>
                </c:pt>
                <c:pt idx="96">
                  <c:v>44197</c:v>
                </c:pt>
              </c:numCache>
            </c:numRef>
          </c:cat>
          <c:val>
            <c:numRef>
              <c:f>'Gráfico ICC'!$C$2:$C$97</c:f>
              <c:numCache>
                <c:formatCode>0.0</c:formatCode>
                <c:ptCount val="96"/>
                <c:pt idx="0">
                  <c:v>7.548699371730673</c:v>
                </c:pt>
                <c:pt idx="1">
                  <c:v>7.548699371730673</c:v>
                </c:pt>
                <c:pt idx="2">
                  <c:v>7.548699371730673</c:v>
                </c:pt>
                <c:pt idx="3">
                  <c:v>7.548699371730673</c:v>
                </c:pt>
                <c:pt idx="4">
                  <c:v>7.548699371730673</c:v>
                </c:pt>
                <c:pt idx="5">
                  <c:v>7.548699371730673</c:v>
                </c:pt>
                <c:pt idx="6">
                  <c:v>7.548699371730673</c:v>
                </c:pt>
                <c:pt idx="7">
                  <c:v>7.548699371730673</c:v>
                </c:pt>
                <c:pt idx="8">
                  <c:v>7.548699371730673</c:v>
                </c:pt>
                <c:pt idx="9">
                  <c:v>7.548699371730673</c:v>
                </c:pt>
                <c:pt idx="10">
                  <c:v>7.548699371730673</c:v>
                </c:pt>
                <c:pt idx="11">
                  <c:v>7.548699371730673</c:v>
                </c:pt>
                <c:pt idx="12">
                  <c:v>7.548699371730673</c:v>
                </c:pt>
                <c:pt idx="13">
                  <c:v>7.548699371730673</c:v>
                </c:pt>
                <c:pt idx="14">
                  <c:v>7.548699371730673</c:v>
                </c:pt>
                <c:pt idx="15">
                  <c:v>7.548699371730673</c:v>
                </c:pt>
                <c:pt idx="16">
                  <c:v>7.548699371730673</c:v>
                </c:pt>
                <c:pt idx="17">
                  <c:v>7.548699371730673</c:v>
                </c:pt>
                <c:pt idx="18">
                  <c:v>7.548699371730673</c:v>
                </c:pt>
                <c:pt idx="19">
                  <c:v>7.548699371730673</c:v>
                </c:pt>
                <c:pt idx="20">
                  <c:v>7.548699371730673</c:v>
                </c:pt>
                <c:pt idx="21">
                  <c:v>7.548699371730673</c:v>
                </c:pt>
                <c:pt idx="22">
                  <c:v>7.548699371730673</c:v>
                </c:pt>
                <c:pt idx="23">
                  <c:v>7.548699371730673</c:v>
                </c:pt>
                <c:pt idx="24">
                  <c:v>7.548699371730673</c:v>
                </c:pt>
                <c:pt idx="25">
                  <c:v>7.548699371730673</c:v>
                </c:pt>
                <c:pt idx="26">
                  <c:v>7.548699371730673</c:v>
                </c:pt>
                <c:pt idx="27">
                  <c:v>7.548699371730673</c:v>
                </c:pt>
                <c:pt idx="28">
                  <c:v>7.548699371730673</c:v>
                </c:pt>
                <c:pt idx="29">
                  <c:v>7.548699371730673</c:v>
                </c:pt>
                <c:pt idx="30">
                  <c:v>7.548699371730673</c:v>
                </c:pt>
                <c:pt idx="31">
                  <c:v>7.548699371730673</c:v>
                </c:pt>
                <c:pt idx="32">
                  <c:v>7.548699371730673</c:v>
                </c:pt>
                <c:pt idx="33">
                  <c:v>7.548699371730673</c:v>
                </c:pt>
                <c:pt idx="34">
                  <c:v>7.548699371730673</c:v>
                </c:pt>
                <c:pt idx="35">
                  <c:v>7.548699371730673</c:v>
                </c:pt>
                <c:pt idx="36">
                  <c:v>7.548699371730673</c:v>
                </c:pt>
                <c:pt idx="37">
                  <c:v>7.548699371730673</c:v>
                </c:pt>
                <c:pt idx="38">
                  <c:v>7.548699371730673</c:v>
                </c:pt>
                <c:pt idx="39">
                  <c:v>7.548699371730673</c:v>
                </c:pt>
                <c:pt idx="40">
                  <c:v>7.548699371730673</c:v>
                </c:pt>
                <c:pt idx="41">
                  <c:v>7.548699371730673</c:v>
                </c:pt>
                <c:pt idx="42">
                  <c:v>7.548699371730673</c:v>
                </c:pt>
                <c:pt idx="43">
                  <c:v>7.548699371730673</c:v>
                </c:pt>
                <c:pt idx="44">
                  <c:v>7.548699371730673</c:v>
                </c:pt>
                <c:pt idx="45">
                  <c:v>7.548699371730673</c:v>
                </c:pt>
                <c:pt idx="46">
                  <c:v>7.548699371730673</c:v>
                </c:pt>
                <c:pt idx="47">
                  <c:v>7.548699371730673</c:v>
                </c:pt>
                <c:pt idx="48">
                  <c:v>7.548699371730673</c:v>
                </c:pt>
                <c:pt idx="49">
                  <c:v>7.548699371730673</c:v>
                </c:pt>
                <c:pt idx="50">
                  <c:v>7.548699371730673</c:v>
                </c:pt>
                <c:pt idx="51">
                  <c:v>7.548699371730673</c:v>
                </c:pt>
                <c:pt idx="52">
                  <c:v>7.548699371730673</c:v>
                </c:pt>
                <c:pt idx="53">
                  <c:v>7.548699371730673</c:v>
                </c:pt>
                <c:pt idx="54">
                  <c:v>7.548699371730673</c:v>
                </c:pt>
                <c:pt idx="55">
                  <c:v>7.548699371730673</c:v>
                </c:pt>
                <c:pt idx="56">
                  <c:v>7.548699371730673</c:v>
                </c:pt>
                <c:pt idx="57">
                  <c:v>7.548699371730673</c:v>
                </c:pt>
                <c:pt idx="58">
                  <c:v>7.548699371730673</c:v>
                </c:pt>
                <c:pt idx="59">
                  <c:v>7.548699371730673</c:v>
                </c:pt>
                <c:pt idx="60">
                  <c:v>7.548699371730673</c:v>
                </c:pt>
                <c:pt idx="61">
                  <c:v>7.548699371730673</c:v>
                </c:pt>
                <c:pt idx="62">
                  <c:v>7.548699371730673</c:v>
                </c:pt>
                <c:pt idx="63">
                  <c:v>7.548699371730673</c:v>
                </c:pt>
                <c:pt idx="64">
                  <c:v>7.548699371730673</c:v>
                </c:pt>
                <c:pt idx="65">
                  <c:v>7.548699371730673</c:v>
                </c:pt>
                <c:pt idx="66">
                  <c:v>7.548699371730673</c:v>
                </c:pt>
                <c:pt idx="67">
                  <c:v>7.548699371730673</c:v>
                </c:pt>
                <c:pt idx="68">
                  <c:v>7.548699371730673</c:v>
                </c:pt>
                <c:pt idx="69">
                  <c:v>7.548699371730673</c:v>
                </c:pt>
                <c:pt idx="70">
                  <c:v>7.548699371730673</c:v>
                </c:pt>
                <c:pt idx="71">
                  <c:v>7.548699371730673</c:v>
                </c:pt>
                <c:pt idx="72">
                  <c:v>7.548699371730673</c:v>
                </c:pt>
                <c:pt idx="73">
                  <c:v>7.548699371730673</c:v>
                </c:pt>
                <c:pt idx="74">
                  <c:v>7.548699371730673</c:v>
                </c:pt>
                <c:pt idx="75">
                  <c:v>7.548699371730673</c:v>
                </c:pt>
                <c:pt idx="76">
                  <c:v>7.548699371730673</c:v>
                </c:pt>
                <c:pt idx="77">
                  <c:v>7.548699371730673</c:v>
                </c:pt>
                <c:pt idx="78">
                  <c:v>7.548699371730673</c:v>
                </c:pt>
                <c:pt idx="79">
                  <c:v>7.548699371730673</c:v>
                </c:pt>
                <c:pt idx="80">
                  <c:v>7.548699371730673</c:v>
                </c:pt>
                <c:pt idx="81">
                  <c:v>7.548699371730673</c:v>
                </c:pt>
                <c:pt idx="82">
                  <c:v>7.548699371730673</c:v>
                </c:pt>
                <c:pt idx="83">
                  <c:v>7.548699371730673</c:v>
                </c:pt>
                <c:pt idx="84">
                  <c:v>7.548699371730673</c:v>
                </c:pt>
                <c:pt idx="85">
                  <c:v>7.548699371730673</c:v>
                </c:pt>
                <c:pt idx="86">
                  <c:v>7.548699371730673</c:v>
                </c:pt>
                <c:pt idx="87">
                  <c:v>7.548699371730673</c:v>
                </c:pt>
                <c:pt idx="88">
                  <c:v>7.548699371730673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614-4A83-BA50-7DCA389020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0950728"/>
        <c:axId val="470952296"/>
      </c:lineChart>
      <c:dateAx>
        <c:axId val="470950728"/>
        <c:scaling>
          <c:orientation val="minMax"/>
          <c:max val="43862"/>
        </c:scaling>
        <c:delete val="0"/>
        <c:axPos val="b"/>
        <c:majorGridlines>
          <c:spPr>
            <a:ln>
              <a:solidFill>
                <a:schemeClr val="bg2">
                  <a:lumMod val="90000"/>
                </a:schemeClr>
              </a:solidFill>
            </a:ln>
          </c:spPr>
        </c:majorGridlines>
        <c:numFmt formatCode="yy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s-CO"/>
          </a:p>
        </c:txPr>
        <c:crossAx val="470952296"/>
        <c:crosses val="autoZero"/>
        <c:auto val="1"/>
        <c:lblOffset val="100"/>
        <c:baseTimeUnit val="months"/>
        <c:majorUnit val="12"/>
        <c:majorTimeUnit val="months"/>
        <c:minorUnit val="1"/>
        <c:minorTimeUnit val="months"/>
      </c:dateAx>
      <c:valAx>
        <c:axId val="470952296"/>
        <c:scaling>
          <c:orientation val="minMax"/>
          <c:max val="30"/>
          <c:min val="-30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s-CO"/>
          </a:p>
        </c:txPr>
        <c:crossAx val="470950728"/>
        <c:crosses val="autoZero"/>
        <c:crossBetween val="between"/>
        <c:majorUnit val="1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1" i="0" u="none" strike="noStrike" baseline="0">
          <a:solidFill>
            <a:sysClr val="windowText" lastClr="000000"/>
          </a:solidFill>
          <a:latin typeface="Arial"/>
          <a:ea typeface="Arial"/>
          <a:cs typeface="Arial"/>
        </a:defRPr>
      </a:pPr>
      <a:endParaRPr lang="es-CO"/>
    </a:p>
  </c:txPr>
  <c:externalData r:id="rId1">
    <c:autoUpdate val="0"/>
  </c:externalData>
  <c:userShapes r:id="rId2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869209631365884E-2"/>
          <c:y val="5.7684046126641783E-2"/>
          <c:w val="0.91929351698310557"/>
          <c:h val="0.86933155144291185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'Recaudo hist.'!$B$3</c:f>
              <c:strCache>
                <c:ptCount val="1"/>
                <c:pt idx="0">
                  <c:v>Renta</c:v>
                </c:pt>
              </c:strCache>
            </c:strRef>
          </c:tx>
          <c:spPr>
            <a:solidFill>
              <a:srgbClr val="FF0000"/>
            </a:solidFill>
            <a:ln w="31750">
              <a:solidFill>
                <a:srgbClr val="FF0000"/>
              </a:solidFill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0C-46AF-A492-C40EBCFDED6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0C-46AF-A492-C40EBCFDED6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0C-46AF-A492-C40EBCFDED6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0C-46AF-A492-C40EBCFDED6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50C-46AF-A492-C40EBCFDED6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0C-46AF-A492-C40EBCFDED6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50C-46AF-A492-C40EBCFDED6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0C-46AF-A492-C40EBCFDED6B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50C-46AF-A492-C40EBCFDED6B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50C-46AF-A492-C40EBCFDED6B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50C-46AF-A492-C40EBCFDED6B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50C-46AF-A492-C40EBCFDED6B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50C-46AF-A492-C40EBCFDED6B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50C-46AF-A492-C40EBCFDED6B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50C-46AF-A492-C40EBCFDED6B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50C-46AF-A492-C40EBCFDED6B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50C-46AF-A492-C40EBCFDED6B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50C-46AF-A492-C40EBCFDED6B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50C-46AF-A492-C40EBCFDED6B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50C-46AF-A492-C40EBCFDED6B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50C-46AF-A492-C40EBCFDED6B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50C-46AF-A492-C40EBCFDED6B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50C-46AF-A492-C40EBCFDED6B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r>
                      <a:rPr lang="en-US"/>
                      <a:t>6,3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65-E50C-46AF-A492-C40EBCFDED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0" spc="-50" baseline="0">
                    <a:solidFill>
                      <a:schemeClr val="bg1"/>
                    </a:solidFill>
                    <a:effectLst>
                      <a:glow>
                        <a:schemeClr val="bg1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'Recaudo hist.'!$A$4:$A$33</c:f>
              <c:numCache>
                <c:formatCode>General</c:formatCod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numCache>
            </c:numRef>
          </c:cat>
          <c:val>
            <c:numRef>
              <c:f>'Recaudo hist.'!$B$4:$B$33</c:f>
              <c:numCache>
                <c:formatCode>#,##0.0</c:formatCode>
                <c:ptCount val="30"/>
                <c:pt idx="0">
                  <c:v>3.2</c:v>
                </c:pt>
                <c:pt idx="1">
                  <c:v>4.2</c:v>
                </c:pt>
                <c:pt idx="2">
                  <c:v>4.3</c:v>
                </c:pt>
                <c:pt idx="3">
                  <c:v>4.4000000000000004</c:v>
                </c:pt>
                <c:pt idx="4">
                  <c:v>3.5503789286261127</c:v>
                </c:pt>
                <c:pt idx="5">
                  <c:v>3.4256740576321612</c:v>
                </c:pt>
                <c:pt idx="6">
                  <c:v>3.263465315690127</c:v>
                </c:pt>
                <c:pt idx="7">
                  <c:v>3.558458305620682</c:v>
                </c:pt>
                <c:pt idx="8">
                  <c:v>3.7065719356682783</c:v>
                </c:pt>
                <c:pt idx="9">
                  <c:v>3.456181192710118</c:v>
                </c:pt>
                <c:pt idx="10">
                  <c:v>3.4064598504579902</c:v>
                </c:pt>
                <c:pt idx="11">
                  <c:v>4.2516425873695489</c:v>
                </c:pt>
                <c:pt idx="12">
                  <c:v>4.1231898354414387</c:v>
                </c:pt>
                <c:pt idx="13">
                  <c:v>4.3068697192898711</c:v>
                </c:pt>
                <c:pt idx="14">
                  <c:v>4.9329348192908808</c:v>
                </c:pt>
                <c:pt idx="15">
                  <c:v>5.100194574945319</c:v>
                </c:pt>
                <c:pt idx="16">
                  <c:v>5.4863660755531418</c:v>
                </c:pt>
                <c:pt idx="17">
                  <c:v>5.5699289450075629</c:v>
                </c:pt>
                <c:pt idx="18">
                  <c:v>5.0924876191264223</c:v>
                </c:pt>
                <c:pt idx="19">
                  <c:v>5.5715310541066039</c:v>
                </c:pt>
                <c:pt idx="20">
                  <c:v>4.8114694020572646</c:v>
                </c:pt>
                <c:pt idx="21">
                  <c:v>5.3965754679301101</c:v>
                </c:pt>
                <c:pt idx="22">
                  <c:v>6.5628442010776418</c:v>
                </c:pt>
                <c:pt idx="23">
                  <c:v>6.3400275610423131</c:v>
                </c:pt>
                <c:pt idx="24">
                  <c:v>4.9754379245316276</c:v>
                </c:pt>
                <c:pt idx="25">
                  <c:v>4.8362059658024696</c:v>
                </c:pt>
                <c:pt idx="26">
                  <c:v>4.6617778055574668</c:v>
                </c:pt>
                <c:pt idx="27">
                  <c:v>5.7262185685365425</c:v>
                </c:pt>
                <c:pt idx="28">
                  <c:v>6.5479046561691607</c:v>
                </c:pt>
                <c:pt idx="29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E50C-46AF-A492-C40EBCFDED6B}"/>
            </c:ext>
          </c:extLst>
        </c:ser>
        <c:ser>
          <c:idx val="2"/>
          <c:order val="1"/>
          <c:tx>
            <c:strRef>
              <c:f>'Recaudo hist.'!$C$3</c:f>
              <c:strCache>
                <c:ptCount val="1"/>
                <c:pt idx="0">
                  <c:v>IVA</c:v>
                </c:pt>
              </c:strCache>
            </c:strRef>
          </c:tx>
          <c:spPr>
            <a:solidFill>
              <a:srgbClr val="000080"/>
            </a:solidFill>
            <a:ln w="31750">
              <a:solidFill>
                <a:srgbClr val="000080"/>
              </a:solidFill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50C-46AF-A492-C40EBCFDED6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50C-46AF-A492-C40EBCFDED6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50C-46AF-A492-C40EBCFDED6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50C-46AF-A492-C40EBCFDED6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50C-46AF-A492-C40EBCFDED6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50C-46AF-A492-C40EBCFDED6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E50C-46AF-A492-C40EBCFDED6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E50C-46AF-A492-C40EBCFDED6B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E50C-46AF-A492-C40EBCFDED6B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E50C-46AF-A492-C40EBCFDED6B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E50C-46AF-A492-C40EBCFDED6B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E50C-46AF-A492-C40EBCFDED6B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E50C-46AF-A492-C40EBCFDED6B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E50C-46AF-A492-C40EBCFDED6B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E50C-46AF-A492-C40EBCFDED6B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E50C-46AF-A492-C40EBCFDED6B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E50C-46AF-A492-C40EBCFDED6B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E50C-46AF-A492-C40EBCFDED6B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E50C-46AF-A492-C40EBCFDED6B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E50C-46AF-A492-C40EBCFDED6B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E50C-46AF-A492-C40EBCFDED6B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E50C-46AF-A492-C40EBCFDED6B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E50C-46AF-A492-C40EBCFDED6B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r>
                      <a:rPr lang="en-US"/>
                      <a:t>5,9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64-E50C-46AF-A492-C40EBCFDED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0" spc="-50" baseline="0">
                    <a:solidFill>
                      <a:schemeClr val="bg1"/>
                    </a:solidFill>
                    <a:effectLst>
                      <a:glow>
                        <a:schemeClr val="bg1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'Recaudo hist.'!$A$4:$A$33</c:f>
              <c:numCache>
                <c:formatCode>General</c:formatCod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numCache>
            </c:numRef>
          </c:cat>
          <c:val>
            <c:numRef>
              <c:f>'Recaudo hist.'!$C$4:$C$33</c:f>
              <c:numCache>
                <c:formatCode>#,##0.0</c:formatCode>
                <c:ptCount val="30"/>
                <c:pt idx="0">
                  <c:v>2.4</c:v>
                </c:pt>
                <c:pt idx="1">
                  <c:v>2.6</c:v>
                </c:pt>
                <c:pt idx="2">
                  <c:v>3.1</c:v>
                </c:pt>
                <c:pt idx="3">
                  <c:v>3.2</c:v>
                </c:pt>
                <c:pt idx="4">
                  <c:v>3.5</c:v>
                </c:pt>
                <c:pt idx="5">
                  <c:v>3.4598935535767001</c:v>
                </c:pt>
                <c:pt idx="6">
                  <c:v>4.0118613727374504</c:v>
                </c:pt>
                <c:pt idx="7">
                  <c:v>4.0875102651905095</c:v>
                </c:pt>
                <c:pt idx="8">
                  <c:v>3.8869662851250553</c:v>
                </c:pt>
                <c:pt idx="9">
                  <c:v>3.750588676030397</c:v>
                </c:pt>
                <c:pt idx="10">
                  <c:v>4.050129742180415</c:v>
                </c:pt>
                <c:pt idx="11">
                  <c:v>4.4325287797784831</c:v>
                </c:pt>
                <c:pt idx="12">
                  <c:v>4.3324533279451183</c:v>
                </c:pt>
                <c:pt idx="13">
                  <c:v>4.7995894244542772</c:v>
                </c:pt>
                <c:pt idx="14">
                  <c:v>4.8594587093663284</c:v>
                </c:pt>
                <c:pt idx="15">
                  <c:v>5.1235161842719226</c:v>
                </c:pt>
                <c:pt idx="16">
                  <c:v>5.6168462684775644</c:v>
                </c:pt>
                <c:pt idx="17">
                  <c:v>5.4231824039139624</c:v>
                </c:pt>
                <c:pt idx="18">
                  <c:v>5.6373311823199481</c:v>
                </c:pt>
                <c:pt idx="19">
                  <c:v>5.1343748521752897</c:v>
                </c:pt>
                <c:pt idx="20">
                  <c:v>5.2872843867419155</c:v>
                </c:pt>
                <c:pt idx="21">
                  <c:v>5.6611406905138839</c:v>
                </c:pt>
                <c:pt idx="22">
                  <c:v>5.4586852204369727</c:v>
                </c:pt>
                <c:pt idx="23">
                  <c:v>4.9022145073997923</c:v>
                </c:pt>
                <c:pt idx="24">
                  <c:v>5.1246137223736854</c:v>
                </c:pt>
                <c:pt idx="25">
                  <c:v>5.2019414411700984</c:v>
                </c:pt>
                <c:pt idx="26">
                  <c:v>4.8545380152173054</c:v>
                </c:pt>
                <c:pt idx="27">
                  <c:v>5.4929991230834432</c:v>
                </c:pt>
                <c:pt idx="28">
                  <c:v>5.7249911900632524</c:v>
                </c:pt>
                <c:pt idx="2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F-E50C-46AF-A492-C40EBCFDED6B}"/>
            </c:ext>
          </c:extLst>
        </c:ser>
        <c:ser>
          <c:idx val="3"/>
          <c:order val="2"/>
          <c:tx>
            <c:strRef>
              <c:f>'Recaudo hist.'!$D$3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rgbClr val="008000"/>
            </a:solidFill>
            <a:ln w="31750">
              <a:solidFill>
                <a:srgbClr val="008000"/>
              </a:solidFill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E50C-46AF-A492-C40EBCFDED6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E50C-46AF-A492-C40EBCFDED6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E50C-46AF-A492-C40EBCFDED6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E50C-46AF-A492-C40EBCFDED6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E50C-46AF-A492-C40EBCFDED6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E50C-46AF-A492-C40EBCFDED6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E50C-46AF-A492-C40EBCFDED6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E50C-46AF-A492-C40EBCFDED6B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E50C-46AF-A492-C40EBCFDED6B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E50C-46AF-A492-C40EBCFDED6B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E50C-46AF-A492-C40EBCFDED6B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E50C-46AF-A492-C40EBCFDED6B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E50C-46AF-A492-C40EBCFDED6B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E50C-46AF-A492-C40EBCFDED6B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E50C-46AF-A492-C40EBCFDED6B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E50C-46AF-A492-C40EBCFDED6B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E50C-46AF-A492-C40EBCFDED6B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E50C-46AF-A492-C40EBCFDED6B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E50C-46AF-A492-C40EBCFDED6B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E50C-46AF-A492-C40EBCFDED6B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E50C-46AF-A492-C40EBCFDED6B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E50C-46AF-A492-C40EBCFDED6B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E50C-46AF-A492-C40EBCFDED6B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r>
                      <a:rPr lang="en-US"/>
                      <a:t>1,8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63-E50C-46AF-A492-C40EBCFDED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0" spc="-50" baseline="0">
                    <a:solidFill>
                      <a:schemeClr val="bg1"/>
                    </a:solidFill>
                    <a:effectLst>
                      <a:glow>
                        <a:schemeClr val="bg1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'Recaudo hist.'!$A$4:$A$33</c:f>
              <c:numCache>
                <c:formatCode>General</c:formatCod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numCache>
            </c:numRef>
          </c:cat>
          <c:val>
            <c:numRef>
              <c:f>'Recaudo hist.'!$D$4:$D$33</c:f>
              <c:numCache>
                <c:formatCode>#,##0.0</c:formatCode>
                <c:ptCount val="30"/>
                <c:pt idx="0">
                  <c:v>1.5</c:v>
                </c:pt>
                <c:pt idx="1">
                  <c:v>1.2</c:v>
                </c:pt>
                <c:pt idx="2">
                  <c:v>0.9</c:v>
                </c:pt>
                <c:pt idx="3">
                  <c:v>1</c:v>
                </c:pt>
                <c:pt idx="4">
                  <c:v>1.450474541886829</c:v>
                </c:pt>
                <c:pt idx="5">
                  <c:v>1.376649491094792</c:v>
                </c:pt>
                <c:pt idx="6">
                  <c:v>1.3332601220311902</c:v>
                </c:pt>
                <c:pt idx="7">
                  <c:v>1.5620996914998071</c:v>
                </c:pt>
                <c:pt idx="8">
                  <c:v>1.4013648284402818</c:v>
                </c:pt>
                <c:pt idx="9">
                  <c:v>1.8285395865598817</c:v>
                </c:pt>
                <c:pt idx="10">
                  <c:v>1.9634824957357839</c:v>
                </c:pt>
                <c:pt idx="11">
                  <c:v>2.2975412709891394</c:v>
                </c:pt>
                <c:pt idx="12">
                  <c:v>2.5856032026782172</c:v>
                </c:pt>
                <c:pt idx="13">
                  <c:v>2.4130719911494634</c:v>
                </c:pt>
                <c:pt idx="14">
                  <c:v>2.1439364478746565</c:v>
                </c:pt>
                <c:pt idx="15">
                  <c:v>2.2083569077602609</c:v>
                </c:pt>
                <c:pt idx="16">
                  <c:v>2.2540436754049251</c:v>
                </c:pt>
                <c:pt idx="17">
                  <c:v>2.4306407095427218</c:v>
                </c:pt>
                <c:pt idx="18">
                  <c:v>2.6737086972471982</c:v>
                </c:pt>
                <c:pt idx="19">
                  <c:v>2.2132208877014268</c:v>
                </c:pt>
                <c:pt idx="20">
                  <c:v>2.1564164470883851</c:v>
                </c:pt>
                <c:pt idx="21">
                  <c:v>2.4619941726647125</c:v>
                </c:pt>
                <c:pt idx="22">
                  <c:v>2.275829580163073</c:v>
                </c:pt>
                <c:pt idx="23">
                  <c:v>3.0188615360929196</c:v>
                </c:pt>
                <c:pt idx="24">
                  <c:v>4.2280838336033657</c:v>
                </c:pt>
                <c:pt idx="25">
                  <c:v>4.4841262079475657</c:v>
                </c:pt>
                <c:pt idx="26">
                  <c:v>4.0842379111465235</c:v>
                </c:pt>
                <c:pt idx="27">
                  <c:v>2.557582914034346</c:v>
                </c:pt>
                <c:pt idx="28">
                  <c:v>1.5774566943562949</c:v>
                </c:pt>
                <c:pt idx="29">
                  <c:v>1.9000000000000004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7-E50C-46AF-A492-C40EBCFDED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1268841583"/>
        <c:axId val="1109486335"/>
      </c:barChart>
      <c:lineChart>
        <c:grouping val="standard"/>
        <c:varyColors val="0"/>
        <c:ser>
          <c:idx val="0"/>
          <c:order val="3"/>
          <c:tx>
            <c:strRef>
              <c:f>'Recaudo hist.'!$E$3</c:f>
              <c:strCache>
                <c:ptCount val="1"/>
                <c:pt idx="0">
                  <c:v>Neto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E50C-46AF-A492-C40EBCFDED6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E50C-46AF-A492-C40EBCFDED6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E50C-46AF-A492-C40EBCFDED6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E50C-46AF-A492-C40EBCFDED6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E50C-46AF-A492-C40EBCFDED6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E50C-46AF-A492-C40EBCFDED6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E50C-46AF-A492-C40EBCFDED6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E50C-46AF-A492-C40EBCFDED6B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0-E50C-46AF-A492-C40EBCFDED6B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E50C-46AF-A492-C40EBCFDED6B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2-E50C-46AF-A492-C40EBCFDED6B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3-E50C-46AF-A492-C40EBCFDED6B}"/>
                </c:ext>
              </c:extLst>
            </c:dLbl>
            <c:dLbl>
              <c:idx val="15"/>
              <c:layout>
                <c:manualLayout>
                  <c:x val="-4.5632178595078537E-2"/>
                  <c:y val="-2.6630998902107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4-E50C-46AF-A492-C40EBCFDED6B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E50C-46AF-A492-C40EBCFDED6B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6-E50C-46AF-A492-C40EBCFDED6B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E50C-46AF-A492-C40EBCFDED6B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8-E50C-46AF-A492-C40EBCFDED6B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9-E50C-46AF-A492-C40EBCFDED6B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E50C-46AF-A492-C40EBCFDED6B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B-E50C-46AF-A492-C40EBCFDED6B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E50C-46AF-A492-C40EBCFDED6B}"/>
                </c:ext>
              </c:extLst>
            </c:dLbl>
            <c:dLbl>
              <c:idx val="25"/>
              <c:layout>
                <c:manualLayout>
                  <c:x val="-3.7784186902332179E-2"/>
                  <c:y val="-3.13865344203414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D-E50C-46AF-A492-C40EBCFDED6B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E-E50C-46AF-A492-C40EBCFDED6B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F-E50C-46AF-A492-C40EBCFDED6B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0-E50C-46AF-A492-C40EBCFDED6B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r>
                      <a:rPr lang="en-US"/>
                      <a:t>14,0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62-E50C-46AF-A492-C40EBCFDED6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>
                      <a:glow rad="50800">
                        <a:schemeClr val="bg1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'Recaudo hist.'!$E$4:$E$33</c:f>
              <c:numCache>
                <c:formatCode>#.##00</c:formatCode>
                <c:ptCount val="30"/>
                <c:pt idx="0">
                  <c:v>7.1</c:v>
                </c:pt>
                <c:pt idx="1">
                  <c:v>8</c:v>
                </c:pt>
                <c:pt idx="2">
                  <c:v>8.3000000000000007</c:v>
                </c:pt>
                <c:pt idx="3">
                  <c:v>8.6000000000000014</c:v>
                </c:pt>
                <c:pt idx="4">
                  <c:v>8.5008534705129417</c:v>
                </c:pt>
                <c:pt idx="5">
                  <c:v>8.2622171023036532</c:v>
                </c:pt>
                <c:pt idx="6">
                  <c:v>8.6085868104587675</c:v>
                </c:pt>
                <c:pt idx="7">
                  <c:v>9.2080682623109986</c:v>
                </c:pt>
                <c:pt idx="8">
                  <c:v>8.9949030492336153</c:v>
                </c:pt>
                <c:pt idx="9">
                  <c:v>9.0353094553003963</c:v>
                </c:pt>
                <c:pt idx="10">
                  <c:v>9.4200720883741891</c:v>
                </c:pt>
                <c:pt idx="11">
                  <c:v>10.981712638137171</c:v>
                </c:pt>
                <c:pt idx="12">
                  <c:v>11.041246366064774</c:v>
                </c:pt>
                <c:pt idx="13">
                  <c:v>11.519531134893612</c:v>
                </c:pt>
                <c:pt idx="14">
                  <c:v>11.936329976531866</c:v>
                </c:pt>
                <c:pt idx="15">
                  <c:v>12.432067666977503</c:v>
                </c:pt>
                <c:pt idx="16">
                  <c:v>13.357256019435631</c:v>
                </c:pt>
                <c:pt idx="17">
                  <c:v>13.423752058464247</c:v>
                </c:pt>
                <c:pt idx="18">
                  <c:v>13.403527498693569</c:v>
                </c:pt>
                <c:pt idx="19">
                  <c:v>12.91912679398332</c:v>
                </c:pt>
                <c:pt idx="20">
                  <c:v>12.255170235887565</c:v>
                </c:pt>
                <c:pt idx="21">
                  <c:v>13.519710331108707</c:v>
                </c:pt>
                <c:pt idx="22">
                  <c:v>14.297359001677687</c:v>
                </c:pt>
                <c:pt idx="23">
                  <c:v>14.261103604535025</c:v>
                </c:pt>
                <c:pt idx="24">
                  <c:v>14.32813548050868</c:v>
                </c:pt>
                <c:pt idx="25">
                  <c:v>14.522273614920135</c:v>
                </c:pt>
                <c:pt idx="26">
                  <c:v>13.600553731921297</c:v>
                </c:pt>
                <c:pt idx="27">
                  <c:v>13.776800605654332</c:v>
                </c:pt>
                <c:pt idx="28">
                  <c:v>13.850352540588709</c:v>
                </c:pt>
                <c:pt idx="29">
                  <c:v>14.3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1-E50C-46AF-A492-C40EBCFDED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8841583"/>
        <c:axId val="1109486335"/>
      </c:lineChart>
      <c:catAx>
        <c:axId val="1268841583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109486335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109486335"/>
        <c:scaling>
          <c:orientation val="minMax"/>
          <c:max val="15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268841583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467738407699044E-2"/>
          <c:y val="3.4397581847054257E-2"/>
          <c:w val="0.94281003937007879"/>
          <c:h val="0.74451149929447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'Recaudo comp.'!$B$3</c:f>
              <c:strCache>
                <c:ptCount val="1"/>
                <c:pt idx="0">
                  <c:v>Recaudo</c:v>
                </c:pt>
              </c:strCache>
            </c:strRef>
          </c:tx>
          <c:spPr>
            <a:solidFill>
              <a:srgbClr val="000080"/>
            </a:solidFill>
            <a:ln w="31750">
              <a:solidFill>
                <a:srgbClr val="000080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  <a:ln w="3175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F6-4F06-9D65-47FF8D93DE28}"/>
              </c:ext>
            </c:extLst>
          </c:dPt>
          <c:dPt>
            <c:idx val="5"/>
            <c:invertIfNegative val="0"/>
            <c:bubble3D val="0"/>
            <c:spPr>
              <a:solidFill>
                <a:srgbClr val="FF8700"/>
              </a:solidFill>
              <a:ln w="317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EF6-4F06-9D65-47FF8D93DE28}"/>
              </c:ext>
            </c:extLst>
          </c:dPt>
          <c:dPt>
            <c:idx val="11"/>
            <c:invertIfNegative val="0"/>
            <c:bubble3D val="0"/>
            <c:spPr>
              <a:solidFill>
                <a:srgbClr val="4F81BD"/>
              </a:solidFill>
              <a:ln w="317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EF6-4F06-9D65-47FF8D93DE28}"/>
              </c:ext>
            </c:extLst>
          </c:dPt>
          <c:dLbls>
            <c:dLbl>
              <c:idx val="4"/>
              <c:layout>
                <c:manualLayout>
                  <c:x val="-3.3755269775704827E-3"/>
                  <c:y val="4.481054996630406E-17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F6-4F06-9D65-47FF8D93DE28}"/>
                </c:ext>
              </c:extLst>
            </c:dLbl>
            <c:dLbl>
              <c:idx val="5"/>
              <c:layout>
                <c:manualLayout>
                  <c:x val="-5.063290466355631E-3"/>
                  <c:y val="-4.481054996630406E-17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87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F6-4F06-9D65-47FF8D93DE28}"/>
                </c:ext>
              </c:extLst>
            </c:dLbl>
            <c:dLbl>
              <c:idx val="11"/>
              <c:layout>
                <c:manualLayout>
                  <c:x val="-3.3755269775704207E-3"/>
                  <c:y val="0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4F81B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F6-4F06-9D65-47FF8D93DE2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008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'Recaudo comp.'!$A$4:$A$19</c:f>
              <c:strCache>
                <c:ptCount val="16"/>
                <c:pt idx="0">
                  <c:v>Perú</c:v>
                </c:pt>
                <c:pt idx="1">
                  <c:v>México</c:v>
                </c:pt>
                <c:pt idx="2">
                  <c:v>China</c:v>
                </c:pt>
                <c:pt idx="3">
                  <c:v>Chile</c:v>
                </c:pt>
                <c:pt idx="4">
                  <c:v>Colombia</c:v>
                </c:pt>
                <c:pt idx="5">
                  <c:v>América Latina</c:v>
                </c:pt>
                <c:pt idx="6">
                  <c:v>Estados Unidos</c:v>
                </c:pt>
                <c:pt idx="7">
                  <c:v>Argentina</c:v>
                </c:pt>
                <c:pt idx="8">
                  <c:v>Japón</c:v>
                </c:pt>
                <c:pt idx="9">
                  <c:v>Brasil</c:v>
                </c:pt>
                <c:pt idx="10">
                  <c:v>Reino Unido</c:v>
                </c:pt>
                <c:pt idx="11">
                  <c:v>OCDE</c:v>
                </c:pt>
                <c:pt idx="12">
                  <c:v>Alemania</c:v>
                </c:pt>
                <c:pt idx="13">
                  <c:v>Grecia</c:v>
                </c:pt>
                <c:pt idx="14">
                  <c:v>Dinamarca</c:v>
                </c:pt>
                <c:pt idx="15">
                  <c:v>Francia</c:v>
                </c:pt>
              </c:strCache>
            </c:strRef>
          </c:cat>
          <c:val>
            <c:numRef>
              <c:f>'Recaudo comp.'!$B$4:$B$19</c:f>
              <c:numCache>
                <c:formatCode>0.0</c:formatCode>
                <c:ptCount val="16"/>
                <c:pt idx="0">
                  <c:v>15.3</c:v>
                </c:pt>
                <c:pt idx="1">
                  <c:v>16.2</c:v>
                </c:pt>
                <c:pt idx="2">
                  <c:v>18.899999999999999</c:v>
                </c:pt>
                <c:pt idx="3">
                  <c:v>21.1</c:v>
                </c:pt>
                <c:pt idx="4">
                  <c:v>21.5</c:v>
                </c:pt>
                <c:pt idx="5">
                  <c:v>22.8</c:v>
                </c:pt>
                <c:pt idx="6">
                  <c:v>24.3</c:v>
                </c:pt>
                <c:pt idx="7">
                  <c:v>30.3</c:v>
                </c:pt>
                <c:pt idx="8">
                  <c:v>31.4</c:v>
                </c:pt>
                <c:pt idx="9">
                  <c:v>32.299999999999997</c:v>
                </c:pt>
                <c:pt idx="10">
                  <c:v>33.5</c:v>
                </c:pt>
                <c:pt idx="11">
                  <c:v>34.299999999999997</c:v>
                </c:pt>
                <c:pt idx="12">
                  <c:v>38.200000000000003</c:v>
                </c:pt>
                <c:pt idx="13">
                  <c:v>38.700000000000003</c:v>
                </c:pt>
                <c:pt idx="14">
                  <c:v>44.9</c:v>
                </c:pt>
                <c:pt idx="15">
                  <c:v>46.1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F6-4F06-9D65-47FF8D93DE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1278261775"/>
        <c:axId val="1109498399"/>
      </c:barChart>
      <c:catAx>
        <c:axId val="1278261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109498399"/>
        <c:crosses val="autoZero"/>
        <c:auto val="1"/>
        <c:lblAlgn val="ctr"/>
        <c:lblOffset val="100"/>
        <c:noMultiLvlLbl val="0"/>
      </c:catAx>
      <c:valAx>
        <c:axId val="1109498399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278261775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400" b="1" i="0" baseline="0">
                <a:effectLst/>
              </a:rPr>
              <a:t>Faltantes fiscales en Colombia</a:t>
            </a:r>
            <a:endParaRPr lang="es-CO" sz="1400">
              <a:effectLst/>
            </a:endParaRPr>
          </a:p>
          <a:p>
            <a:pPr>
              <a:defRPr sz="1400"/>
            </a:pPr>
            <a:r>
              <a:rPr lang="es-CO" sz="1400" b="0" i="0" baseline="0">
                <a:effectLst/>
              </a:rPr>
              <a:t>(% del PIB)</a:t>
            </a:r>
            <a:endParaRPr lang="es-CO" sz="1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8.3684890886143393E-2"/>
          <c:y val="0.20747074262775977"/>
          <c:w val="0.69966677177932846"/>
          <c:h val="0.53758135750609248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Hoja1!$D$5</c:f>
              <c:strCache>
                <c:ptCount val="1"/>
                <c:pt idx="0">
                  <c:v>Nuevas necesidades
fiscales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044-42DF-AB65-ED7C4DD37E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Hoja1!$E$8:$F$8</c:f>
              <c:strCache>
                <c:ptCount val="2"/>
                <c:pt idx="0">
                  <c:v>Déficit
estructal</c:v>
                </c:pt>
                <c:pt idx="1">
                  <c:v>Necesidades 
fiscales
al 2030</c:v>
                </c:pt>
              </c:strCache>
            </c:strRef>
          </c:cat>
          <c:val>
            <c:numRef>
              <c:f>Hoja1!$E$5:$F$5</c:f>
              <c:numCache>
                <c:formatCode>General</c:formatCode>
                <c:ptCount val="2"/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C3-4209-8771-CFE4CD3E1E26}"/>
            </c:ext>
          </c:extLst>
        </c:ser>
        <c:ser>
          <c:idx val="2"/>
          <c:order val="2"/>
          <c:tx>
            <c:strRef>
              <c:f>Hoja1!$D$6</c:f>
              <c:strCache>
                <c:ptCount val="1"/>
                <c:pt idx="0">
                  <c:v>Aumento por 
Covid-19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044-42DF-AB65-ED7C4DD37E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Hoja1!$E$8:$F$8</c:f>
              <c:strCache>
                <c:ptCount val="2"/>
                <c:pt idx="0">
                  <c:v>Déficit
estructal</c:v>
                </c:pt>
                <c:pt idx="1">
                  <c:v>Necesidades 
fiscales
al 2030</c:v>
                </c:pt>
              </c:strCache>
            </c:strRef>
          </c:cat>
          <c:val>
            <c:numRef>
              <c:f>Hoja1!$E$6:$F$6</c:f>
              <c:numCache>
                <c:formatCode>General</c:formatCode>
                <c:ptCount val="2"/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3C3-4209-8771-CFE4CD3E1E26}"/>
            </c:ext>
          </c:extLst>
        </c:ser>
        <c:ser>
          <c:idx val="3"/>
          <c:order val="3"/>
          <c:tx>
            <c:strRef>
              <c:f>Hoja1!$D$7</c:f>
              <c:strCache>
                <c:ptCount val="1"/>
                <c:pt idx="0">
                  <c:v>Déficit estructural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044-42DF-AB65-ED7C4DD37E31}"/>
              </c:ext>
            </c:extLst>
          </c:dPt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44-42DF-AB65-ED7C4DD37E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Hoja1!$E$8:$F$8</c:f>
              <c:strCache>
                <c:ptCount val="2"/>
                <c:pt idx="0">
                  <c:v>Déficit
estructal</c:v>
                </c:pt>
                <c:pt idx="1">
                  <c:v>Necesidades 
fiscales
al 2030</c:v>
                </c:pt>
              </c:strCache>
            </c:strRef>
          </c:cat>
          <c:val>
            <c:numRef>
              <c:f>Hoja1!$E$7:$F$7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3C3-4209-8771-CFE4CD3E1E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55267920"/>
        <c:axId val="1211070864"/>
      </c:barChart>
      <c:lineChart>
        <c:grouping val="standard"/>
        <c:varyColors val="0"/>
        <c:ser>
          <c:idx val="0"/>
          <c:order val="0"/>
          <c:tx>
            <c:strRef>
              <c:f>Hoja1!$D$4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Hoja1!$E$8:$F$8</c:f>
              <c:strCache>
                <c:ptCount val="2"/>
                <c:pt idx="0">
                  <c:v>Déficit
estructal</c:v>
                </c:pt>
                <c:pt idx="1">
                  <c:v>Necesidades 
fiscales
al 2030</c:v>
                </c:pt>
              </c:strCache>
            </c:strRef>
          </c:cat>
          <c:val>
            <c:numRef>
              <c:f>Hoja1!$E$4:$F$4</c:f>
              <c:numCache>
                <c:formatCode>General</c:formatCode>
                <c:ptCount val="2"/>
                <c:pt idx="0">
                  <c:v>2</c:v>
                </c:pt>
                <c:pt idx="1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3C3-4209-8771-CFE4CD3E1E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5267920"/>
        <c:axId val="1211070864"/>
      </c:lineChart>
      <c:catAx>
        <c:axId val="85526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211070864"/>
        <c:crosses val="autoZero"/>
        <c:auto val="1"/>
        <c:lblAlgn val="ctr"/>
        <c:lblOffset val="100"/>
        <c:noMultiLvlLbl val="0"/>
      </c:catAx>
      <c:valAx>
        <c:axId val="1211070864"/>
        <c:scaling>
          <c:orientation val="minMax"/>
          <c:max val="12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85526792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560" b="1">
                <a:latin typeface="Arial" panose="020B0604020202020204" pitchFamily="34" charset="0"/>
                <a:cs typeface="Arial" panose="020B0604020202020204" pitchFamily="34" charset="0"/>
              </a:rPr>
              <a:t>Personas naturales que declaran</a:t>
            </a:r>
            <a:r>
              <a:rPr lang="es-CO" sz="1560" b="1" baseline="0">
                <a:latin typeface="Arial" panose="020B0604020202020204" pitchFamily="34" charset="0"/>
                <a:cs typeface="Arial" panose="020B0604020202020204" pitchFamily="34" charset="0"/>
              </a:rPr>
              <a:t> ingresos y </a:t>
            </a:r>
          </a:p>
          <a:p>
            <a:pPr>
              <a:defRPr sz="1600"/>
            </a:pPr>
            <a:r>
              <a:rPr lang="es-CO" sz="1560" b="1" baseline="0">
                <a:latin typeface="Arial" panose="020B0604020202020204" pitchFamily="34" charset="0"/>
                <a:cs typeface="Arial" panose="020B0604020202020204" pitchFamily="34" charset="0"/>
              </a:rPr>
              <a:t>pagan impuesto de renta</a:t>
            </a:r>
          </a:p>
          <a:p>
            <a:pPr>
              <a:defRPr sz="1600"/>
            </a:pPr>
            <a:r>
              <a:rPr lang="es-CO" sz="1600" baseline="0">
                <a:latin typeface="Arial" panose="020B0604020202020204" pitchFamily="34" charset="0"/>
                <a:cs typeface="Arial" panose="020B0604020202020204" pitchFamily="34" charset="0"/>
              </a:rPr>
              <a:t>(millones, 2019)</a:t>
            </a:r>
            <a:endParaRPr lang="es-CO" sz="16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558736229183124"/>
          <c:y val="1.35010152338227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4.8994433528441468E-2"/>
          <c:y val="0.20808104861428559"/>
          <c:w val="0.91754878048321531"/>
          <c:h val="0.70386979493339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Hoja1!$A$13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7E-4991-9C16-0456515D043B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67E-4991-9C16-0456515D043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70C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67E-4991-9C16-0456515D043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B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67E-4991-9C16-0456515D04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Hoja1!$E$3:$F$3</c:f>
              <c:strCache>
                <c:ptCount val="2"/>
                <c:pt idx="0">
                  <c:v>Declarantes</c:v>
                </c:pt>
                <c:pt idx="1">
                  <c:v>Contribuyentes</c:v>
                </c:pt>
              </c:strCache>
            </c:strRef>
          </c:cat>
          <c:val>
            <c:numRef>
              <c:f>Hoja1!$E$13:$F$13</c:f>
              <c:numCache>
                <c:formatCode>#,##0</c:formatCode>
                <c:ptCount val="2"/>
                <c:pt idx="0">
                  <c:v>3000000</c:v>
                </c:pt>
                <c:pt idx="1">
                  <c:v>1000000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7E-4D91-9E06-DA9E1785FC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4176632"/>
        <c:axId val="1124177912"/>
      </c:barChart>
      <c:catAx>
        <c:axId val="1124176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124177912"/>
        <c:crosses val="autoZero"/>
        <c:auto val="1"/>
        <c:lblAlgn val="ctr"/>
        <c:lblOffset val="100"/>
        <c:noMultiLvlLbl val="0"/>
      </c:catAx>
      <c:valAx>
        <c:axId val="112417791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124176632"/>
        <c:crosses val="autoZero"/>
        <c:crossBetween val="between"/>
        <c:majorUnit val="1000000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131293782593888E-2"/>
          <c:y val="3.4335190209294666E-2"/>
          <c:w val="0.86520423210630215"/>
          <c:h val="0.88601393142016138"/>
        </c:manualLayout>
      </c:layout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000080"/>
              </a:solidFill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0080"/>
                    </a:solidFill>
                    <a:effectLst>
                      <a:glow rad="101600">
                        <a:schemeClr val="bg1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'Base Stata trim'!$A$107:$A$125</c:f>
              <c:strCache>
                <c:ptCount val="1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2020*</c:v>
                </c:pt>
              </c:strCache>
            </c:strRef>
          </c:cat>
          <c:val>
            <c:numRef>
              <c:f>'Base Stata trim'!$B$107:$B$125</c:f>
              <c:numCache>
                <c:formatCode>#.##00</c:formatCode>
                <c:ptCount val="19"/>
                <c:pt idx="0">
                  <c:v>19.755727311507108</c:v>
                </c:pt>
                <c:pt idx="1">
                  <c:v>20.593172802139318</c:v>
                </c:pt>
                <c:pt idx="2">
                  <c:v>23.121563796790742</c:v>
                </c:pt>
                <c:pt idx="3">
                  <c:v>24.744615166979578</c:v>
                </c:pt>
                <c:pt idx="4">
                  <c:v>28.176819115306184</c:v>
                </c:pt>
                <c:pt idx="5">
                  <c:v>32.500369008318387</c:v>
                </c:pt>
                <c:pt idx="6">
                  <c:v>34.055803647252958</c:v>
                </c:pt>
                <c:pt idx="7">
                  <c:v>32.836141223657719</c:v>
                </c:pt>
                <c:pt idx="8">
                  <c:v>32.479124188880974</c:v>
                </c:pt>
                <c:pt idx="9">
                  <c:v>32.180528783228652</c:v>
                </c:pt>
                <c:pt idx="10">
                  <c:v>33.416946312789698</c:v>
                </c:pt>
                <c:pt idx="11">
                  <c:v>34.483574175130215</c:v>
                </c:pt>
                <c:pt idx="12">
                  <c:v>37.224332491658998</c:v>
                </c:pt>
                <c:pt idx="13">
                  <c:v>39.717993500346246</c:v>
                </c:pt>
                <c:pt idx="14">
                  <c:v>41.684845253861766</c:v>
                </c:pt>
                <c:pt idx="15">
                  <c:v>42.609541680564092</c:v>
                </c:pt>
                <c:pt idx="16">
                  <c:v>43.688436864429313</c:v>
                </c:pt>
                <c:pt idx="17">
                  <c:v>43.975692765821186</c:v>
                </c:pt>
                <c:pt idx="18" formatCode="#,##0">
                  <c:v>47.1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87-4636-AFC7-FA937F871E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8188608"/>
        <c:axId val="46442704"/>
      </c:lineChart>
      <c:catAx>
        <c:axId val="218188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6442704"/>
        <c:crosses val="autoZero"/>
        <c:auto val="1"/>
        <c:lblAlgn val="ctr"/>
        <c:lblOffset val="100"/>
        <c:tickLblSkip val="2"/>
        <c:noMultiLvlLbl val="0"/>
      </c:catAx>
      <c:valAx>
        <c:axId val="46442704"/>
        <c:scaling>
          <c:orientation val="minMax"/>
          <c:max val="50"/>
          <c:min val="15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218188608"/>
        <c:crosses val="autoZero"/>
        <c:crossBetween val="between"/>
        <c:majorUnit val="1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176220414862465E-2"/>
          <c:y val="1.9122118199602609E-2"/>
          <c:w val="0.85343211296217836"/>
          <c:h val="0.96175576360079473"/>
        </c:manualLayout>
      </c:layout>
      <c:lineChart>
        <c:grouping val="standard"/>
        <c:varyColors val="0"/>
        <c:ser>
          <c:idx val="0"/>
          <c:order val="0"/>
          <c:tx>
            <c:strRef>
              <c:f>'ISE sectores'!$A$20</c:f>
              <c:strCache>
                <c:ptCount val="1"/>
                <c:pt idx="0">
                  <c:v>Var. % anual</c:v>
                </c:pt>
              </c:strCache>
            </c:strRef>
          </c:tx>
          <c:spPr>
            <a:ln w="28575" cap="rnd">
              <a:solidFill>
                <a:srgbClr val="4B96CE"/>
              </a:solidFill>
              <a:round/>
            </a:ln>
            <a:effectLst/>
          </c:spPr>
          <c:marker>
            <c:symbol val="none"/>
          </c:marker>
          <c:dPt>
            <c:idx val="122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6C2F-4575-9F6F-9E31E7BC576D}"/>
              </c:ext>
            </c:extLst>
          </c:dPt>
          <c:dLbls>
            <c:dLbl>
              <c:idx val="121"/>
              <c:layout>
                <c:manualLayout>
                  <c:x val="-9.3907805088065364E-3"/>
                  <c:y val="-5.67306062290652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2F-4575-9F6F-9E31E7BC576D}"/>
                </c:ext>
              </c:extLst>
            </c:dLbl>
            <c:dLbl>
              <c:idx val="12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2F-4575-9F6F-9E31E7BC57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rgbClr val="4B96CE"/>
                    </a:solidFill>
                    <a:effectLst>
                      <a:glow rad="101600">
                        <a:schemeClr val="bg1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'ISE sectores'!$BJ$4:$GC$4</c:f>
              <c:numCache>
                <c:formatCode>mmm\-yy</c:formatCode>
                <c:ptCount val="124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</c:numCache>
            </c:numRef>
          </c:cat>
          <c:val>
            <c:numRef>
              <c:f>'ISE sectores'!$BJ$35:$GC$35</c:f>
              <c:numCache>
                <c:formatCode>#,##0.0</c:formatCode>
                <c:ptCount val="124"/>
                <c:pt idx="0">
                  <c:v>3.2023426544319999</c:v>
                </c:pt>
                <c:pt idx="1">
                  <c:v>2.7699144252999242</c:v>
                </c:pt>
                <c:pt idx="2">
                  <c:v>4.4131170057411406</c:v>
                </c:pt>
                <c:pt idx="3">
                  <c:v>4.142444585870142</c:v>
                </c:pt>
                <c:pt idx="4">
                  <c:v>4.6120867182600112</c:v>
                </c:pt>
                <c:pt idx="5">
                  <c:v>5.0558730784927119</c:v>
                </c:pt>
                <c:pt idx="6">
                  <c:v>2.2873677132268844</c:v>
                </c:pt>
                <c:pt idx="7">
                  <c:v>4.9182279792406858</c:v>
                </c:pt>
                <c:pt idx="8">
                  <c:v>4.5171606462800939</c:v>
                </c:pt>
                <c:pt idx="9">
                  <c:v>4.8950390208643224</c:v>
                </c:pt>
                <c:pt idx="10">
                  <c:v>5.16534818030423</c:v>
                </c:pt>
                <c:pt idx="11">
                  <c:v>5.5550976936652896</c:v>
                </c:pt>
                <c:pt idx="12">
                  <c:v>7.2947371360325919</c:v>
                </c:pt>
                <c:pt idx="13">
                  <c:v>5.7224500229658082</c:v>
                </c:pt>
                <c:pt idx="14">
                  <c:v>6.4654221477838503</c:v>
                </c:pt>
                <c:pt idx="15">
                  <c:v>5.5858651367186596</c:v>
                </c:pt>
                <c:pt idx="16">
                  <c:v>6.4293122375509215</c:v>
                </c:pt>
                <c:pt idx="17">
                  <c:v>6.4710556287496335</c:v>
                </c:pt>
                <c:pt idx="18">
                  <c:v>6.9308887199139635</c:v>
                </c:pt>
                <c:pt idx="19">
                  <c:v>9.0562926735580973</c:v>
                </c:pt>
                <c:pt idx="20">
                  <c:v>6.8546489441547731</c:v>
                </c:pt>
                <c:pt idx="21">
                  <c:v>6.2938037657727541</c:v>
                </c:pt>
                <c:pt idx="22">
                  <c:v>7.0792677797583359</c:v>
                </c:pt>
                <c:pt idx="23">
                  <c:v>5.2970262928668577</c:v>
                </c:pt>
                <c:pt idx="24">
                  <c:v>5.4304132476310718</c:v>
                </c:pt>
                <c:pt idx="25">
                  <c:v>6.1741193440977282</c:v>
                </c:pt>
                <c:pt idx="26">
                  <c:v>5.1315779494365943</c:v>
                </c:pt>
                <c:pt idx="27">
                  <c:v>4.5410010361070841</c:v>
                </c:pt>
                <c:pt idx="28">
                  <c:v>4.9570937979600771</c:v>
                </c:pt>
                <c:pt idx="29">
                  <c:v>5.1484877118574079</c:v>
                </c:pt>
                <c:pt idx="30">
                  <c:v>3.7962190678427321</c:v>
                </c:pt>
                <c:pt idx="31">
                  <c:v>0.65116250308336898</c:v>
                </c:pt>
                <c:pt idx="32">
                  <c:v>2.9430297730978827</c:v>
                </c:pt>
                <c:pt idx="33">
                  <c:v>2.7739310072200762</c:v>
                </c:pt>
                <c:pt idx="34">
                  <c:v>2.9367623090176709</c:v>
                </c:pt>
                <c:pt idx="35">
                  <c:v>2.7061544408835125</c:v>
                </c:pt>
                <c:pt idx="36">
                  <c:v>4.930021897754755</c:v>
                </c:pt>
                <c:pt idx="37">
                  <c:v>2.4236277475061074</c:v>
                </c:pt>
                <c:pt idx="38">
                  <c:v>0.83123477651434463</c:v>
                </c:pt>
                <c:pt idx="39">
                  <c:v>7.1523886013920235</c:v>
                </c:pt>
                <c:pt idx="40">
                  <c:v>5.1030574284693486</c:v>
                </c:pt>
                <c:pt idx="41">
                  <c:v>4.4140756636261713</c:v>
                </c:pt>
                <c:pt idx="42">
                  <c:v>6.782918785083436</c:v>
                </c:pt>
                <c:pt idx="43">
                  <c:v>6.1448545841783719</c:v>
                </c:pt>
                <c:pt idx="44">
                  <c:v>5.5436004434448183</c:v>
                </c:pt>
                <c:pt idx="45">
                  <c:v>6.2351310771603385</c:v>
                </c:pt>
                <c:pt idx="46">
                  <c:v>6.0129099437846945</c:v>
                </c:pt>
                <c:pt idx="47">
                  <c:v>7.4878361714749264</c:v>
                </c:pt>
                <c:pt idx="48">
                  <c:v>4.5810024024408813</c:v>
                </c:pt>
                <c:pt idx="49">
                  <c:v>7.0169694475362032</c:v>
                </c:pt>
                <c:pt idx="50">
                  <c:v>8.1241361652056643</c:v>
                </c:pt>
                <c:pt idx="51">
                  <c:v>2.7685517344586463</c:v>
                </c:pt>
                <c:pt idx="52">
                  <c:v>3.688497329839624</c:v>
                </c:pt>
                <c:pt idx="53">
                  <c:v>3.9364368149977569</c:v>
                </c:pt>
                <c:pt idx="54">
                  <c:v>3.5371967707625407</c:v>
                </c:pt>
                <c:pt idx="55">
                  <c:v>4.3584845141063644</c:v>
                </c:pt>
                <c:pt idx="56">
                  <c:v>4.6847309220846789</c:v>
                </c:pt>
                <c:pt idx="57">
                  <c:v>4.4952066862691931</c:v>
                </c:pt>
                <c:pt idx="58">
                  <c:v>2.8546917711975262</c:v>
                </c:pt>
                <c:pt idx="59">
                  <c:v>3.5877183731900519</c:v>
                </c:pt>
                <c:pt idx="60">
                  <c:v>3.4914874707681065</c:v>
                </c:pt>
                <c:pt idx="61">
                  <c:v>2.5809716963663076</c:v>
                </c:pt>
                <c:pt idx="62">
                  <c:v>2.9844464973807217</c:v>
                </c:pt>
                <c:pt idx="63">
                  <c:v>3.5065250618817378</c:v>
                </c:pt>
                <c:pt idx="64">
                  <c:v>3.064664687926455</c:v>
                </c:pt>
                <c:pt idx="65">
                  <c:v>4.0789611139130155</c:v>
                </c:pt>
                <c:pt idx="66">
                  <c:v>4.5192838203947483</c:v>
                </c:pt>
                <c:pt idx="67">
                  <c:v>4.1404093699616951</c:v>
                </c:pt>
                <c:pt idx="68">
                  <c:v>3.0539697191940718</c:v>
                </c:pt>
                <c:pt idx="69">
                  <c:v>2.2027379149381687</c:v>
                </c:pt>
                <c:pt idx="70">
                  <c:v>1.8957029073429554</c:v>
                </c:pt>
                <c:pt idx="71">
                  <c:v>1.8005430925914334</c:v>
                </c:pt>
                <c:pt idx="72">
                  <c:v>1.5608232416217005</c:v>
                </c:pt>
                <c:pt idx="73">
                  <c:v>4.1212004726000062</c:v>
                </c:pt>
                <c:pt idx="74">
                  <c:v>1.0342590015266717</c:v>
                </c:pt>
                <c:pt idx="75">
                  <c:v>2.8922287899347365</c:v>
                </c:pt>
                <c:pt idx="76">
                  <c:v>1.945874761774502</c:v>
                </c:pt>
                <c:pt idx="77">
                  <c:v>2.1312798934963739</c:v>
                </c:pt>
                <c:pt idx="78">
                  <c:v>-1.6176713582281788</c:v>
                </c:pt>
                <c:pt idx="79">
                  <c:v>2.9970973838580717</c:v>
                </c:pt>
                <c:pt idx="80">
                  <c:v>2.2642018903638705</c:v>
                </c:pt>
                <c:pt idx="81">
                  <c:v>1.9644813334352973</c:v>
                </c:pt>
                <c:pt idx="82">
                  <c:v>3.6197662306377776</c:v>
                </c:pt>
                <c:pt idx="83">
                  <c:v>3.2558760360540395</c:v>
                </c:pt>
                <c:pt idx="84">
                  <c:v>1.3859767156041425</c:v>
                </c:pt>
                <c:pt idx="85">
                  <c:v>-0.41881479188162762</c:v>
                </c:pt>
                <c:pt idx="86">
                  <c:v>2.4451047346928156</c:v>
                </c:pt>
                <c:pt idx="87">
                  <c:v>-0.72608248580008361</c:v>
                </c:pt>
                <c:pt idx="88">
                  <c:v>1.5876645141974954</c:v>
                </c:pt>
                <c:pt idx="89">
                  <c:v>2.8932185702725155</c:v>
                </c:pt>
                <c:pt idx="90">
                  <c:v>3.6530368538036928</c:v>
                </c:pt>
                <c:pt idx="91">
                  <c:v>1.4288911832079476</c:v>
                </c:pt>
                <c:pt idx="92">
                  <c:v>0.13629656798828105</c:v>
                </c:pt>
                <c:pt idx="93">
                  <c:v>0.81306013830686474</c:v>
                </c:pt>
                <c:pt idx="94">
                  <c:v>1.3542049948598089</c:v>
                </c:pt>
                <c:pt idx="95">
                  <c:v>2.0230633820111477</c:v>
                </c:pt>
                <c:pt idx="96">
                  <c:v>1.9211864172917981</c:v>
                </c:pt>
                <c:pt idx="97">
                  <c:v>1.6397352162083267</c:v>
                </c:pt>
                <c:pt idx="98">
                  <c:v>1.7927186099383485</c:v>
                </c:pt>
                <c:pt idx="99">
                  <c:v>4.1335959743269202</c:v>
                </c:pt>
                <c:pt idx="100">
                  <c:v>2.4650820399620743</c:v>
                </c:pt>
                <c:pt idx="101">
                  <c:v>1.6509576086701117</c:v>
                </c:pt>
                <c:pt idx="102">
                  <c:v>2.6406010819904457</c:v>
                </c:pt>
                <c:pt idx="103">
                  <c:v>3.0535280814496746</c:v>
                </c:pt>
                <c:pt idx="104">
                  <c:v>2.4161577755299479</c:v>
                </c:pt>
                <c:pt idx="105">
                  <c:v>3.1969179450842544</c:v>
                </c:pt>
                <c:pt idx="106">
                  <c:v>3.1384384888327954</c:v>
                </c:pt>
                <c:pt idx="107">
                  <c:v>1.586194347088643</c:v>
                </c:pt>
                <c:pt idx="108">
                  <c:v>3.0051866781705572</c:v>
                </c:pt>
                <c:pt idx="109">
                  <c:v>2.9275933219404582</c:v>
                </c:pt>
                <c:pt idx="110">
                  <c:v>2.4839288046478281</c:v>
                </c:pt>
                <c:pt idx="111">
                  <c:v>2.2975904751576071</c:v>
                </c:pt>
                <c:pt idx="112">
                  <c:v>4.0295194196747541</c:v>
                </c:pt>
                <c:pt idx="113">
                  <c:v>2.8630135311439098</c:v>
                </c:pt>
                <c:pt idx="114">
                  <c:v>3.946873655208849</c:v>
                </c:pt>
                <c:pt idx="115">
                  <c:v>3.1206269699415534</c:v>
                </c:pt>
                <c:pt idx="116">
                  <c:v>2.8198446905098207</c:v>
                </c:pt>
                <c:pt idx="117">
                  <c:v>3.6372171126429986</c:v>
                </c:pt>
                <c:pt idx="118">
                  <c:v>3.0825591058543322</c:v>
                </c:pt>
                <c:pt idx="119">
                  <c:v>3.1874443436335387</c:v>
                </c:pt>
                <c:pt idx="120">
                  <c:v>3.6372339440627899</c:v>
                </c:pt>
                <c:pt idx="121">
                  <c:v>4.536302463752917</c:v>
                </c:pt>
                <c:pt idx="122">
                  <c:v>-4.8350037065269298</c:v>
                </c:pt>
                <c:pt idx="123">
                  <c:v>-20.057174663445952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C2F-4575-9F6F-9E31E7BC576D}"/>
            </c:ext>
          </c:extLst>
        </c:ser>
        <c:ser>
          <c:idx val="1"/>
          <c:order val="1"/>
          <c:tx>
            <c:strRef>
              <c:f>'ISE sectores'!$A$38</c:f>
              <c:strCache>
                <c:ptCount val="1"/>
                <c:pt idx="0">
                  <c:v>Var. % año corrido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dPt>
            <c:idx val="122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6C2F-4575-9F6F-9E31E7BC576D}"/>
              </c:ext>
            </c:extLst>
          </c:dPt>
          <c:dLbls>
            <c:dLbl>
              <c:idx val="121"/>
              <c:layout>
                <c:manualLayout>
                  <c:x val="-9.3907805088065364E-3"/>
                  <c:y val="8.50959093435983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C2F-4575-9F6F-9E31E7BC576D}"/>
                </c:ext>
              </c:extLst>
            </c:dLbl>
            <c:dLbl>
              <c:idx val="12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2F-4575-9F6F-9E31E7BC57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92D050"/>
                    </a:solidFill>
                    <a:effectLst>
                      <a:glow rad="101600">
                        <a:schemeClr val="bg1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'ISE sectores'!$BJ$4:$GC$4</c:f>
              <c:numCache>
                <c:formatCode>mmm\-yy</c:formatCode>
                <c:ptCount val="124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</c:numCache>
            </c:numRef>
          </c:cat>
          <c:val>
            <c:numRef>
              <c:f>'ISE sectores'!$BJ$53:$GC$53</c:f>
              <c:numCache>
                <c:formatCode>#,##0.0</c:formatCode>
                <c:ptCount val="124"/>
                <c:pt idx="0">
                  <c:v>3.2023426544319999</c:v>
                </c:pt>
                <c:pt idx="1">
                  <c:v>2.9877026343855473</c:v>
                </c:pt>
                <c:pt idx="2">
                  <c:v>3.4720165432088113</c:v>
                </c:pt>
                <c:pt idx="3">
                  <c:v>3.6421392103440642</c:v>
                </c:pt>
                <c:pt idx="4">
                  <c:v>3.8439826484176765</c:v>
                </c:pt>
                <c:pt idx="5">
                  <c:v>4.0503192079174521</c:v>
                </c:pt>
                <c:pt idx="6">
                  <c:v>3.7877496187463278</c:v>
                </c:pt>
                <c:pt idx="7">
                  <c:v>3.9332556269982444</c:v>
                </c:pt>
                <c:pt idx="8">
                  <c:v>4.0022760251889666</c:v>
                </c:pt>
                <c:pt idx="9">
                  <c:v>4.1008996440104584</c:v>
                </c:pt>
                <c:pt idx="10">
                  <c:v>4.2074746714032774</c:v>
                </c:pt>
                <c:pt idx="11">
                  <c:v>4.33369835810542</c:v>
                </c:pt>
                <c:pt idx="12">
                  <c:v>7.2947371360325919</c:v>
                </c:pt>
                <c:pt idx="13">
                  <c:v>6.5159672628753995</c:v>
                </c:pt>
                <c:pt idx="14">
                  <c:v>6.4986373194099167</c:v>
                </c:pt>
                <c:pt idx="15">
                  <c:v>6.2659011902810091</c:v>
                </c:pt>
                <c:pt idx="16">
                  <c:v>6.3001581128500073</c:v>
                </c:pt>
                <c:pt idx="17">
                  <c:v>6.3295363341701494</c:v>
                </c:pt>
                <c:pt idx="18">
                  <c:v>6.4178054967866771</c:v>
                </c:pt>
                <c:pt idx="19">
                  <c:v>6.7606285957553913</c:v>
                </c:pt>
                <c:pt idx="20">
                  <c:v>6.7717972762591838</c:v>
                </c:pt>
                <c:pt idx="21">
                  <c:v>6.7185904664765594</c:v>
                </c:pt>
                <c:pt idx="22">
                  <c:v>6.7550342453038148</c:v>
                </c:pt>
                <c:pt idx="23">
                  <c:v>6.6168727764960744</c:v>
                </c:pt>
                <c:pt idx="24">
                  <c:v>5.4304132476310718</c:v>
                </c:pt>
                <c:pt idx="25">
                  <c:v>5.7960342480382288</c:v>
                </c:pt>
                <c:pt idx="26">
                  <c:v>5.5682892180116017</c:v>
                </c:pt>
                <c:pt idx="27">
                  <c:v>5.3080303384893668</c:v>
                </c:pt>
                <c:pt idx="28">
                  <c:v>5.2343718388369265</c:v>
                </c:pt>
                <c:pt idx="29">
                  <c:v>5.219588235767203</c:v>
                </c:pt>
                <c:pt idx="30">
                  <c:v>5.0096524862468073</c:v>
                </c:pt>
                <c:pt idx="31">
                  <c:v>4.4311692894129617</c:v>
                </c:pt>
                <c:pt idx="32">
                  <c:v>4.2542559708485195</c:v>
                </c:pt>
                <c:pt idx="33">
                  <c:v>4.0901327048358027</c:v>
                </c:pt>
                <c:pt idx="34">
                  <c:v>3.9732391933917421</c:v>
                </c:pt>
                <c:pt idx="35">
                  <c:v>3.8546560713572209</c:v>
                </c:pt>
                <c:pt idx="36">
                  <c:v>4.930021897754755</c:v>
                </c:pt>
                <c:pt idx="37">
                  <c:v>3.6934241869001738</c:v>
                </c:pt>
                <c:pt idx="38">
                  <c:v>2.7164556995226796</c:v>
                </c:pt>
                <c:pt idx="39">
                  <c:v>3.8320939517467068</c:v>
                </c:pt>
                <c:pt idx="40">
                  <c:v>4.0981551436224395</c:v>
                </c:pt>
                <c:pt idx="41">
                  <c:v>4.1524991505164532</c:v>
                </c:pt>
                <c:pt idx="42">
                  <c:v>4.5359822210947476</c:v>
                </c:pt>
                <c:pt idx="43">
                  <c:v>4.7417914959191343</c:v>
                </c:pt>
                <c:pt idx="44">
                  <c:v>4.8359134491478661</c:v>
                </c:pt>
                <c:pt idx="45">
                  <c:v>4.9890827611776434</c:v>
                </c:pt>
                <c:pt idx="46">
                  <c:v>5.0918127381518241</c:v>
                </c:pt>
                <c:pt idx="47">
                  <c:v>5.3135704711314125</c:v>
                </c:pt>
                <c:pt idx="48">
                  <c:v>4.5810024024408813</c:v>
                </c:pt>
                <c:pt idx="49">
                  <c:v>5.7681355087736641</c:v>
                </c:pt>
                <c:pt idx="50">
                  <c:v>6.5575637380223206</c:v>
                </c:pt>
                <c:pt idx="51">
                  <c:v>5.5741536623373555</c:v>
                </c:pt>
                <c:pt idx="52">
                  <c:v>5.1756031952043147</c:v>
                </c:pt>
                <c:pt idx="53">
                  <c:v>4.9619089651197212</c:v>
                </c:pt>
                <c:pt idx="54">
                  <c:v>4.7497388151230835</c:v>
                </c:pt>
                <c:pt idx="55">
                  <c:v>4.6990185605974899</c:v>
                </c:pt>
                <c:pt idx="56">
                  <c:v>4.6973300557636932</c:v>
                </c:pt>
                <c:pt idx="57">
                  <c:v>4.674941450472736</c:v>
                </c:pt>
                <c:pt idx="58">
                  <c:v>4.4906982918749394</c:v>
                </c:pt>
                <c:pt idx="59">
                  <c:v>4.4053999110228448</c:v>
                </c:pt>
                <c:pt idx="60">
                  <c:v>3.4914874707681065</c:v>
                </c:pt>
                <c:pt idx="61">
                  <c:v>3.0425216480871153</c:v>
                </c:pt>
                <c:pt idx="62">
                  <c:v>3.0227762470460773</c:v>
                </c:pt>
                <c:pt idx="63">
                  <c:v>3.1449931331041459</c:v>
                </c:pt>
                <c:pt idx="64">
                  <c:v>3.1282550504261986</c:v>
                </c:pt>
                <c:pt idx="65">
                  <c:v>3.2906025264471506</c:v>
                </c:pt>
                <c:pt idx="66">
                  <c:v>3.4714614084973672</c:v>
                </c:pt>
                <c:pt idx="67">
                  <c:v>3.5578984287812254</c:v>
                </c:pt>
                <c:pt idx="68">
                  <c:v>3.4983515927665021</c:v>
                </c:pt>
                <c:pt idx="69">
                  <c:v>3.3550867335952139</c:v>
                </c:pt>
                <c:pt idx="70">
                  <c:v>3.2096827142891859</c:v>
                </c:pt>
                <c:pt idx="71">
                  <c:v>3.0776133681185369</c:v>
                </c:pt>
                <c:pt idx="72">
                  <c:v>1.5608232416217005</c:v>
                </c:pt>
                <c:pt idx="73">
                  <c:v>2.8176635321719212</c:v>
                </c:pt>
                <c:pt idx="74">
                  <c:v>2.2115361984988535</c:v>
                </c:pt>
                <c:pt idx="75">
                  <c:v>2.3841127956481412</c:v>
                </c:pt>
                <c:pt idx="76">
                  <c:v>2.2928532001459168</c:v>
                </c:pt>
                <c:pt idx="77">
                  <c:v>2.2650515209209132</c:v>
                </c:pt>
                <c:pt idx="78">
                  <c:v>1.6877365328946903</c:v>
                </c:pt>
                <c:pt idx="79">
                  <c:v>1.8578751334711097</c:v>
                </c:pt>
                <c:pt idx="80">
                  <c:v>1.9056826631971058</c:v>
                </c:pt>
                <c:pt idx="81">
                  <c:v>1.9121119430770106</c:v>
                </c:pt>
                <c:pt idx="82">
                  <c:v>2.0800860196454218</c:v>
                </c:pt>
                <c:pt idx="83">
                  <c:v>2.1889197487348078</c:v>
                </c:pt>
                <c:pt idx="84">
                  <c:v>1.3859767156041425</c:v>
                </c:pt>
                <c:pt idx="85">
                  <c:v>0.48880698447477666</c:v>
                </c:pt>
                <c:pt idx="86">
                  <c:v>1.1460374763773373</c:v>
                </c:pt>
                <c:pt idx="87">
                  <c:v>0.66904167629637801</c:v>
                </c:pt>
                <c:pt idx="88">
                  <c:v>0.85968872019175357</c:v>
                </c:pt>
                <c:pt idx="89">
                  <c:v>1.2091374770596186</c:v>
                </c:pt>
                <c:pt idx="90">
                  <c:v>1.5607046168422123</c:v>
                </c:pt>
                <c:pt idx="91">
                  <c:v>1.5433851885674033</c:v>
                </c:pt>
                <c:pt idx="92">
                  <c:v>1.3772477297514296</c:v>
                </c:pt>
                <c:pt idx="93">
                  <c:v>1.3155255193728621</c:v>
                </c:pt>
                <c:pt idx="94">
                  <c:v>1.3193876278367433</c:v>
                </c:pt>
                <c:pt idx="95">
                  <c:v>1.3852014777625543</c:v>
                </c:pt>
                <c:pt idx="96">
                  <c:v>1.9211864172917981</c:v>
                </c:pt>
                <c:pt idx="97">
                  <c:v>1.7825394797882366</c:v>
                </c:pt>
                <c:pt idx="98">
                  <c:v>1.7860031437687773</c:v>
                </c:pt>
                <c:pt idx="99">
                  <c:v>2.3758549061826839</c:v>
                </c:pt>
                <c:pt idx="100">
                  <c:v>2.3945063790365095</c:v>
                </c:pt>
                <c:pt idx="101">
                  <c:v>2.2646062936469535</c:v>
                </c:pt>
                <c:pt idx="102">
                  <c:v>2.3198093477540205</c:v>
                </c:pt>
                <c:pt idx="103">
                  <c:v>2.4161065182715324</c:v>
                </c:pt>
                <c:pt idx="104">
                  <c:v>2.4161124962248204</c:v>
                </c:pt>
                <c:pt idx="105">
                  <c:v>2.501109099835519</c:v>
                </c:pt>
                <c:pt idx="106">
                  <c:v>2.5647676950847575</c:v>
                </c:pt>
                <c:pt idx="107">
                  <c:v>2.4726672171758945</c:v>
                </c:pt>
                <c:pt idx="108">
                  <c:v>3.0051866781705572</c:v>
                </c:pt>
                <c:pt idx="109">
                  <c:v>2.967016696207736</c:v>
                </c:pt>
                <c:pt idx="110">
                  <c:v>2.8026249947654458</c:v>
                </c:pt>
                <c:pt idx="111">
                  <c:v>2.6735522650626731</c:v>
                </c:pt>
                <c:pt idx="112">
                  <c:v>2.957190383169972</c:v>
                </c:pt>
                <c:pt idx="113">
                  <c:v>2.940836146817305</c:v>
                </c:pt>
                <c:pt idx="114">
                  <c:v>3.0890043171118098</c:v>
                </c:pt>
                <c:pt idx="115">
                  <c:v>3.0931804741558544</c:v>
                </c:pt>
                <c:pt idx="116">
                  <c:v>3.0613022717037808</c:v>
                </c:pt>
                <c:pt idx="117">
                  <c:v>3.1244205536572922</c:v>
                </c:pt>
                <c:pt idx="118">
                  <c:v>3.1202159051022749</c:v>
                </c:pt>
                <c:pt idx="119">
                  <c:v>3.1264885135018572</c:v>
                </c:pt>
                <c:pt idx="120">
                  <c:v>3.6372339440627899</c:v>
                </c:pt>
                <c:pt idx="121">
                  <c:v>4.0793373869559169</c:v>
                </c:pt>
                <c:pt idx="122">
                  <c:v>1.0552485309535564</c:v>
                </c:pt>
                <c:pt idx="123">
                  <c:v>-4.3207399623250602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6C2F-4575-9F6F-9E31E7BC57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49251832"/>
        <c:axId val="1049251512"/>
      </c:lineChart>
      <c:dateAx>
        <c:axId val="1049251832"/>
        <c:scaling>
          <c:orientation val="minMax"/>
          <c:max val="4386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yy" sourceLinked="0"/>
        <c:majorTickMark val="none"/>
        <c:minorTickMark val="none"/>
        <c:tickLblPos val="low"/>
        <c:spPr>
          <a:noFill/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049251512"/>
        <c:crosses val="autoZero"/>
        <c:auto val="1"/>
        <c:lblOffset val="100"/>
        <c:baseTimeUnit val="months"/>
        <c:majorUnit val="1"/>
        <c:majorTimeUnit val="years"/>
      </c:dateAx>
      <c:valAx>
        <c:axId val="1049251512"/>
        <c:scaling>
          <c:orientation val="minMax"/>
          <c:max val="9.5"/>
          <c:min val="-2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ysClr val="windowText" lastClr="000000">
                <a:lumMod val="75000"/>
                <a:lumOff val="2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049251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A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35B-40F5-A5F8-35CAD3378BDA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35B-40F5-A5F8-35CAD3378BDA}"/>
              </c:ext>
            </c:extLst>
          </c:dPt>
          <c:dPt>
            <c:idx val="3"/>
            <c:invertIfNegative val="0"/>
            <c:bubble3D val="0"/>
            <c:spPr>
              <a:solidFill>
                <a:srgbClr val="0054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35B-40F5-A5F8-35CAD3378BDA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35B-40F5-A5F8-35CAD3378BD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BA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35B-40F5-A5F8-35CAD3378BD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7030A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35B-40F5-A5F8-35CAD3378BD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4B96CE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035B-40F5-A5F8-35CAD3378BDA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549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35B-40F5-A5F8-35CAD3378BDA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B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35B-40F5-A5F8-35CAD3378B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Hoja1!$BM$4:$BM$8</c:f>
              <c:strCache>
                <c:ptCount val="5"/>
                <c:pt idx="0">
                  <c:v>Anif</c:v>
                </c:pt>
                <c:pt idx="1">
                  <c:v>Consenso</c:v>
                </c:pt>
                <c:pt idx="2">
                  <c:v>EConcept</c:v>
                </c:pt>
                <c:pt idx="3">
                  <c:v>BanRep</c:v>
                </c:pt>
                <c:pt idx="4">
                  <c:v>Gobierno</c:v>
                </c:pt>
              </c:strCache>
            </c:strRef>
          </c:cat>
          <c:val>
            <c:numRef>
              <c:f>Hoja1!$BQ$4:$BQ$8</c:f>
              <c:numCache>
                <c:formatCode>0.0</c:formatCode>
                <c:ptCount val="5"/>
                <c:pt idx="0">
                  <c:v>3.4</c:v>
                </c:pt>
                <c:pt idx="1">
                  <c:v>3.2</c:v>
                </c:pt>
                <c:pt idx="2" formatCode="General">
                  <c:v>3.4</c:v>
                </c:pt>
                <c:pt idx="3">
                  <c:v>3.3</c:v>
                </c:pt>
                <c:pt idx="4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35B-40F5-A5F8-35CAD3378B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9781624"/>
        <c:axId val="889783224"/>
      </c:barChart>
      <c:catAx>
        <c:axId val="889781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889783224"/>
        <c:crosses val="autoZero"/>
        <c:auto val="1"/>
        <c:lblAlgn val="ctr"/>
        <c:lblOffset val="100"/>
        <c:noMultiLvlLbl val="0"/>
      </c:catAx>
      <c:valAx>
        <c:axId val="889783224"/>
        <c:scaling>
          <c:orientation val="minMax"/>
          <c:max val="4"/>
          <c:min val="2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88978162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8984916617597118"/>
          <c:y val="2.8970546058502255E-2"/>
          <c:w val="0.47688095848788775"/>
          <c:h val="0.89951596169251857"/>
        </c:manualLayout>
      </c:layout>
      <c:barChart>
        <c:barDir val="bar"/>
        <c:grouping val="clustered"/>
        <c:varyColors val="0"/>
        <c:ser>
          <c:idx val="2"/>
          <c:order val="0"/>
          <c:tx>
            <c:v>2019 todo</c:v>
          </c:tx>
          <c:spPr>
            <a:solidFill>
              <a:srgbClr val="E35D5A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4.5177457586993734E-3"/>
                  <c:y val="7.90105801595515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145-44D8-A742-777909A8A166}"/>
                </c:ext>
              </c:extLst>
            </c:dLbl>
            <c:dLbl>
              <c:idx val="6"/>
              <c:layout>
                <c:manualLayout>
                  <c:x val="-4.5177457586993734E-3"/>
                  <c:y val="5.2673720106367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45-44D8-A742-777909A8A166}"/>
                </c:ext>
              </c:extLst>
            </c:dLbl>
            <c:dLbl>
              <c:idx val="7"/>
              <c:layout>
                <c:manualLayout>
                  <c:x val="6.7766186380490596E-3"/>
                  <c:y val="7.90105801595515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145-44D8-A742-777909A8A166}"/>
                </c:ext>
              </c:extLst>
            </c:dLbl>
            <c:dLbl>
              <c:idx val="8"/>
              <c:layout>
                <c:manualLayout>
                  <c:x val="1.1294364396748432E-2"/>
                  <c:y val="7.90105801595511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145-44D8-A742-777909A8A166}"/>
                </c:ext>
              </c:extLst>
            </c:dLbl>
            <c:dLbl>
              <c:idx val="9"/>
              <c:layout>
                <c:manualLayout>
                  <c:x val="-6.7766186380490596E-3"/>
                  <c:y val="1.3168430026591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45-44D8-A742-777909A8A166}"/>
                </c:ext>
              </c:extLst>
            </c:dLbl>
            <c:dLbl>
              <c:idx val="10"/>
              <c:layout>
                <c:manualLayout>
                  <c:x val="-6.7766186380490596E-3"/>
                  <c:y val="1.3168430026591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45-44D8-A742-777909A8A166}"/>
                </c:ext>
              </c:extLst>
            </c:dLbl>
            <c:dLbl>
              <c:idx val="12"/>
              <c:layout>
                <c:manualLayout>
                  <c:x val="-6.7766186380490596E-3"/>
                  <c:y val="5.2673720106367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6F-4CC4-B67A-C33CAC267E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50" b="1" i="0" u="none" strike="noStrike" kern="1200" spc="-50" baseline="0">
                    <a:solidFill>
                      <a:srgbClr val="E35D5A"/>
                    </a:solidFill>
                    <a:effectLst>
                      <a:glow rad="76200">
                        <a:schemeClr val="bg1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'Gráficos oferta trim.'!$B$20:$B$32</c:f>
              <c:strCache>
                <c:ptCount val="13"/>
                <c:pt idx="0">
                  <c:v>Construcción</c:v>
                </c:pt>
                <c:pt idx="1">
                  <c:v>Actividades de recreación</c:v>
                </c:pt>
                <c:pt idx="2">
                  <c:v>Minería</c:v>
                </c:pt>
                <c:pt idx="3">
                  <c:v>Industria</c:v>
                </c:pt>
                <c:pt idx="4">
                  <c:v>Comercio, transporte y turismo </c:v>
                </c:pt>
                <c:pt idx="5">
                  <c:v>Comunicaciones</c:v>
                </c:pt>
                <c:pt idx="6">
                  <c:v>Actividades financieras </c:v>
                </c:pt>
                <c:pt idx="7">
                  <c:v>Actividades inmobiliarias</c:v>
                </c:pt>
                <c:pt idx="8">
                  <c:v>Actividades empresariales</c:v>
                </c:pt>
                <c:pt idx="9">
                  <c:v>Servicios sociales</c:v>
                </c:pt>
                <c:pt idx="10">
                  <c:v>Electricidad, gas y agua</c:v>
                </c:pt>
                <c:pt idx="11">
                  <c:v>Agropecuario</c:v>
                </c:pt>
                <c:pt idx="12">
                  <c:v>PIB</c:v>
                </c:pt>
              </c:strCache>
            </c:strRef>
          </c:cat>
          <c:val>
            <c:numRef>
              <c:f>'Gráficos oferta trim.'!$E$20:$E$32</c:f>
              <c:numCache>
                <c:formatCode>#,##0.0</c:formatCode>
                <c:ptCount val="13"/>
                <c:pt idx="0">
                  <c:v>-1.9514436606252739</c:v>
                </c:pt>
                <c:pt idx="1">
                  <c:v>3.4075942098644063</c:v>
                </c:pt>
                <c:pt idx="2">
                  <c:v>2.0485766621816559</c:v>
                </c:pt>
                <c:pt idx="3">
                  <c:v>1.5799400119032025</c:v>
                </c:pt>
                <c:pt idx="4">
                  <c:v>4.8195728387470327</c:v>
                </c:pt>
                <c:pt idx="5">
                  <c:v>1.7456811773244096</c:v>
                </c:pt>
                <c:pt idx="6">
                  <c:v>5.7101933122370108</c:v>
                </c:pt>
                <c:pt idx="7">
                  <c:v>2.9711886277966393</c:v>
                </c:pt>
                <c:pt idx="8">
                  <c:v>3.6725162876187767</c:v>
                </c:pt>
                <c:pt idx="9">
                  <c:v>4.8734300057782676</c:v>
                </c:pt>
                <c:pt idx="10">
                  <c:v>2.8041934011646674</c:v>
                </c:pt>
                <c:pt idx="11">
                  <c:v>1.8843893375850795</c:v>
                </c:pt>
                <c:pt idx="12">
                  <c:v>3.2602167017364625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F4-468B-A0D6-EBE30E47E799}"/>
            </c:ext>
          </c:extLst>
        </c:ser>
        <c:ser>
          <c:idx val="1"/>
          <c:order val="1"/>
          <c:tx>
            <c:strRef>
              <c:f>'Gráficos oferta trim.'!$D$19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4B96CE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544429338665759E-3"/>
                  <c:y val="2.73375487690030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6F-4CC4-B67A-C33CAC267E9E}"/>
                </c:ext>
              </c:extLst>
            </c:dLbl>
            <c:dLbl>
              <c:idx val="1"/>
              <c:layout>
                <c:manualLayout>
                  <c:x val="-6.7766186380492253E-3"/>
                  <c:y val="-1.5802116031910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145-44D8-A742-777909A8A166}"/>
                </c:ext>
              </c:extLst>
            </c:dLbl>
            <c:dLbl>
              <c:idx val="3"/>
              <c:layout>
                <c:manualLayout>
                  <c:x val="0"/>
                  <c:y val="-5.2673720106367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145-44D8-A742-777909A8A166}"/>
                </c:ext>
              </c:extLst>
            </c:dLbl>
            <c:dLbl>
              <c:idx val="6"/>
              <c:layout>
                <c:manualLayout>
                  <c:x val="-6.7766186380490596E-3"/>
                  <c:y val="-7.90105801595515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45-44D8-A742-777909A8A166}"/>
                </c:ext>
              </c:extLst>
            </c:dLbl>
            <c:dLbl>
              <c:idx val="9"/>
              <c:layout>
                <c:manualLayout>
                  <c:x val="2.2588728793496867E-3"/>
                  <c:y val="5.2673720106367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45-44D8-A742-777909A8A166}"/>
                </c:ext>
              </c:extLst>
            </c:dLbl>
            <c:dLbl>
              <c:idx val="11"/>
              <c:layout>
                <c:manualLayout>
                  <c:x val="-5.2497007773899375E-3"/>
                  <c:y val="-7.40065767494467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6F-4CC4-B67A-C33CAC267E9E}"/>
                </c:ext>
              </c:extLst>
            </c:dLbl>
            <c:dLbl>
              <c:idx val="12"/>
              <c:layout>
                <c:manualLayout>
                  <c:x val="-5.2497007773897458E-3"/>
                  <c:y val="-1.3168430026591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6F-4CC4-B67A-C33CAC267E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50" b="1" i="0" u="none" strike="noStrike" kern="1200" spc="-50" baseline="0">
                    <a:solidFill>
                      <a:srgbClr val="4B96CE"/>
                    </a:solidFill>
                    <a:effectLst>
                      <a:glow rad="76200">
                        <a:schemeClr val="bg1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'Gráficos oferta trim.'!$B$20:$B$32</c:f>
              <c:strCache>
                <c:ptCount val="13"/>
                <c:pt idx="0">
                  <c:v>Construcción</c:v>
                </c:pt>
                <c:pt idx="1">
                  <c:v>Actividades de recreación</c:v>
                </c:pt>
                <c:pt idx="2">
                  <c:v>Minería</c:v>
                </c:pt>
                <c:pt idx="3">
                  <c:v>Industria</c:v>
                </c:pt>
                <c:pt idx="4">
                  <c:v>Comercio, transporte y turismo </c:v>
                </c:pt>
                <c:pt idx="5">
                  <c:v>Comunicaciones</c:v>
                </c:pt>
                <c:pt idx="6">
                  <c:v>Actividades financieras </c:v>
                </c:pt>
                <c:pt idx="7">
                  <c:v>Actividades inmobiliarias</c:v>
                </c:pt>
                <c:pt idx="8">
                  <c:v>Actividades empresariales</c:v>
                </c:pt>
                <c:pt idx="9">
                  <c:v>Servicios sociales</c:v>
                </c:pt>
                <c:pt idx="10">
                  <c:v>Electricidad, gas y agua</c:v>
                </c:pt>
                <c:pt idx="11">
                  <c:v>Agropecuario</c:v>
                </c:pt>
                <c:pt idx="12">
                  <c:v>PIB</c:v>
                </c:pt>
              </c:strCache>
            </c:strRef>
          </c:cat>
          <c:val>
            <c:numRef>
              <c:f>'Gráficos oferta trim.'!$D$20:$D$32</c:f>
              <c:numCache>
                <c:formatCode>#,##0.0</c:formatCode>
                <c:ptCount val="13"/>
                <c:pt idx="0">
                  <c:v>-5.5348927304315172</c:v>
                </c:pt>
                <c:pt idx="1">
                  <c:v>4.1913321085201183</c:v>
                </c:pt>
                <c:pt idx="2">
                  <c:v>4.8008492604967756</c:v>
                </c:pt>
                <c:pt idx="3">
                  <c:v>2.8216235463871531</c:v>
                </c:pt>
                <c:pt idx="4">
                  <c:v>3.2630238300367376</c:v>
                </c:pt>
                <c:pt idx="5">
                  <c:v>3.3624712644985566</c:v>
                </c:pt>
                <c:pt idx="6">
                  <c:v>6.2551946905489819</c:v>
                </c:pt>
                <c:pt idx="7">
                  <c:v>2.4704023686866305</c:v>
                </c:pt>
                <c:pt idx="8">
                  <c:v>3.3044817984287711</c:v>
                </c:pt>
                <c:pt idx="9">
                  <c:v>4.2590518623060181</c:v>
                </c:pt>
                <c:pt idx="10">
                  <c:v>3.0428223797091647</c:v>
                </c:pt>
                <c:pt idx="11">
                  <c:v>0.87746345742971688</c:v>
                </c:pt>
                <c:pt idx="12">
                  <c:v>2.8572802325549596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F4-468B-A0D6-EBE30E47E799}"/>
            </c:ext>
          </c:extLst>
        </c:ser>
        <c:ser>
          <c:idx val="0"/>
          <c:order val="2"/>
          <c:tx>
            <c:strRef>
              <c:f>'Gráficos oferta trim.'!$C$19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-2.2588728793496867E-3"/>
                  <c:y val="-8.50141399905726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6F-4CC4-B67A-C33CAC267E9E}"/>
                </c:ext>
              </c:extLst>
            </c:dLbl>
            <c:dLbl>
              <c:idx val="8"/>
              <c:layout>
                <c:manualLayout>
                  <c:x val="-6.7766186380490596E-3"/>
                  <c:y val="-5.2673720106367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45-44D8-A742-777909A8A166}"/>
                </c:ext>
              </c:extLst>
            </c:dLbl>
            <c:dLbl>
              <c:idx val="10"/>
              <c:layout>
                <c:manualLayout>
                  <c:x val="-1.1609183687807405E-3"/>
                  <c:y val="-6.06784665477293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6F-4CC4-B67A-C33CAC267E9E}"/>
                </c:ext>
              </c:extLst>
            </c:dLbl>
            <c:dLbl>
              <c:idx val="12"/>
              <c:layout>
                <c:manualLayout>
                  <c:x val="-6.7766186380492253E-3"/>
                  <c:y val="-1.3168430026591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6F-4CC4-B67A-C33CAC267E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50" b="1" i="0" u="none" strike="noStrike" kern="1200" spc="-50" baseline="0">
                    <a:solidFill>
                      <a:srgbClr val="002060"/>
                    </a:solidFill>
                    <a:effectLst>
                      <a:glow rad="76200">
                        <a:schemeClr val="bg1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'Gráficos oferta trim.'!$B$20:$B$32</c:f>
              <c:strCache>
                <c:ptCount val="13"/>
                <c:pt idx="0">
                  <c:v>Construcción</c:v>
                </c:pt>
                <c:pt idx="1">
                  <c:v>Actividades de recreación</c:v>
                </c:pt>
                <c:pt idx="2">
                  <c:v>Minería</c:v>
                </c:pt>
                <c:pt idx="3">
                  <c:v>Industria</c:v>
                </c:pt>
                <c:pt idx="4">
                  <c:v>Comercio, transporte y turismo </c:v>
                </c:pt>
                <c:pt idx="5">
                  <c:v>Comunicaciones</c:v>
                </c:pt>
                <c:pt idx="6">
                  <c:v>Actividades financieras </c:v>
                </c:pt>
                <c:pt idx="7">
                  <c:v>Actividades inmobiliarias</c:v>
                </c:pt>
                <c:pt idx="8">
                  <c:v>Actividades empresariales</c:v>
                </c:pt>
                <c:pt idx="9">
                  <c:v>Servicios sociales</c:v>
                </c:pt>
                <c:pt idx="10">
                  <c:v>Electricidad, gas y agua</c:v>
                </c:pt>
                <c:pt idx="11">
                  <c:v>Agropecuario</c:v>
                </c:pt>
                <c:pt idx="12">
                  <c:v>PIB</c:v>
                </c:pt>
              </c:strCache>
            </c:strRef>
          </c:cat>
          <c:val>
            <c:numRef>
              <c:f>'Gráficos oferta trim.'!$C$20:$C$32</c:f>
              <c:numCache>
                <c:formatCode>#,##0.0</c:formatCode>
                <c:ptCount val="13"/>
                <c:pt idx="0">
                  <c:v>-9.2075432638751948</c:v>
                </c:pt>
                <c:pt idx="1">
                  <c:v>-3.1535665328560669</c:v>
                </c:pt>
                <c:pt idx="2">
                  <c:v>-2.9859992462151874</c:v>
                </c:pt>
                <c:pt idx="3">
                  <c:v>-0.64893945869602954</c:v>
                </c:pt>
                <c:pt idx="4">
                  <c:v>0.94354340615785404</c:v>
                </c:pt>
                <c:pt idx="5">
                  <c:v>1.381295328572385</c:v>
                </c:pt>
                <c:pt idx="6">
                  <c:v>2.1425442976519937</c:v>
                </c:pt>
                <c:pt idx="7">
                  <c:v>2.5824338829458782</c:v>
                </c:pt>
                <c:pt idx="8">
                  <c:v>2.7473438543573314</c:v>
                </c:pt>
                <c:pt idx="9">
                  <c:v>3.3839940755797882</c:v>
                </c:pt>
                <c:pt idx="10">
                  <c:v>3.3895551554499859</c:v>
                </c:pt>
                <c:pt idx="11">
                  <c:v>6.8422968072889612</c:v>
                </c:pt>
                <c:pt idx="12">
                  <c:v>1.0713453045580357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8F4-468B-A0D6-EBE30E47E7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1"/>
        <c:axId val="410583672"/>
        <c:axId val="410591032"/>
      </c:barChart>
      <c:catAx>
        <c:axId val="41058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5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0591032"/>
        <c:crosses val="autoZero"/>
        <c:auto val="1"/>
        <c:lblAlgn val="ctr"/>
        <c:lblOffset val="100"/>
        <c:noMultiLvlLbl val="0"/>
      </c:catAx>
      <c:valAx>
        <c:axId val="410591032"/>
        <c:scaling>
          <c:orientation val="minMax"/>
          <c:max val="9"/>
          <c:min val="-12"/>
        </c:scaling>
        <c:delete val="0"/>
        <c:axPos val="b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0583672"/>
        <c:crosses val="autoZero"/>
        <c:crossBetween val="between"/>
        <c:majorUnit val="6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2"/>
          <c:order val="0"/>
          <c:tx>
            <c:strRef>
              <c:f>'Gráficos dda trim.'!$E$17</c:f>
              <c:strCache>
                <c:ptCount val="1"/>
                <c:pt idx="0">
                  <c:v>2019 todo</c:v>
                </c:pt>
              </c:strCache>
            </c:strRef>
          </c:tx>
          <c:spPr>
            <a:solidFill>
              <a:srgbClr val="E35D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spc="-50" baseline="0">
                    <a:solidFill>
                      <a:srgbClr val="E35D5A"/>
                    </a:solidFill>
                    <a:effectLst>
                      <a:glow rad="101600">
                        <a:schemeClr val="bg1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'Gráficos dda trim.'!$B$18:$B$25</c:f>
              <c:strCache>
                <c:ptCount val="8"/>
                <c:pt idx="0">
                  <c:v>Exportaciones</c:v>
                </c:pt>
                <c:pt idx="1">
                  <c:v>Importaciones</c:v>
                </c:pt>
                <c:pt idx="2">
                  <c:v>Sector Externo</c:v>
                </c:pt>
                <c:pt idx="3">
                  <c:v>Formación bruta de capital</c:v>
                </c:pt>
                <c:pt idx="4">
                  <c:v>Gobierno</c:v>
                </c:pt>
                <c:pt idx="5">
                  <c:v>Hogares</c:v>
                </c:pt>
                <c:pt idx="6">
                  <c:v>Demanda Interna</c:v>
                </c:pt>
                <c:pt idx="7">
                  <c:v>PIB</c:v>
                </c:pt>
              </c:strCache>
            </c:strRef>
          </c:cat>
          <c:val>
            <c:numRef>
              <c:f>'Gráficos dda trim.'!$E$18:$E$25</c:f>
              <c:numCache>
                <c:formatCode>#,##0.0</c:formatCode>
                <c:ptCount val="8"/>
                <c:pt idx="0">
                  <c:v>2.5708756144687372</c:v>
                </c:pt>
                <c:pt idx="1">
                  <c:v>8.1017304515436983</c:v>
                </c:pt>
                <c:pt idx="3">
                  <c:v>3.9558929626614781</c:v>
                </c:pt>
                <c:pt idx="4">
                  <c:v>4.2536713285628691</c:v>
                </c:pt>
                <c:pt idx="5">
                  <c:v>4.4502347642008999</c:v>
                </c:pt>
                <c:pt idx="6">
                  <c:v>4.3207179130196893</c:v>
                </c:pt>
                <c:pt idx="7">
                  <c:v>3.2602167017364625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D1-4726-B615-46529FB8BC07}"/>
            </c:ext>
          </c:extLst>
        </c:ser>
        <c:ser>
          <c:idx val="1"/>
          <c:order val="1"/>
          <c:tx>
            <c:strRef>
              <c:f>'Gráficos dda trim.'!$D$17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4B96CE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2.544429338665759E-3"/>
                  <c:y val="2.73375487690030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D1-4726-B615-46529FB8BC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spc="-50" baseline="0">
                    <a:solidFill>
                      <a:srgbClr val="4B96CE"/>
                    </a:solidFill>
                    <a:effectLst>
                      <a:glow rad="101600">
                        <a:schemeClr val="bg1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'Gráficos dda trim.'!$B$18:$B$25</c:f>
              <c:strCache>
                <c:ptCount val="8"/>
                <c:pt idx="0">
                  <c:v>Exportaciones</c:v>
                </c:pt>
                <c:pt idx="1">
                  <c:v>Importaciones</c:v>
                </c:pt>
                <c:pt idx="2">
                  <c:v>Sector Externo</c:v>
                </c:pt>
                <c:pt idx="3">
                  <c:v>Formación bruta de capital</c:v>
                </c:pt>
                <c:pt idx="4">
                  <c:v>Gobierno</c:v>
                </c:pt>
                <c:pt idx="5">
                  <c:v>Hogares</c:v>
                </c:pt>
                <c:pt idx="6">
                  <c:v>Demanda Interna</c:v>
                </c:pt>
                <c:pt idx="7">
                  <c:v>PIB</c:v>
                </c:pt>
              </c:strCache>
            </c:strRef>
          </c:cat>
          <c:val>
            <c:numRef>
              <c:f>'Gráficos dda trim.'!$D$18:$D$25</c:f>
              <c:numCache>
                <c:formatCode>#,##0.0</c:formatCode>
                <c:ptCount val="8"/>
                <c:pt idx="0">
                  <c:v>5.131265164963672</c:v>
                </c:pt>
                <c:pt idx="1">
                  <c:v>11.672139922914404</c:v>
                </c:pt>
                <c:pt idx="3">
                  <c:v>5.113962009428441</c:v>
                </c:pt>
                <c:pt idx="4">
                  <c:v>4.1057277119630253</c:v>
                </c:pt>
                <c:pt idx="5">
                  <c:v>3.940480540993474</c:v>
                </c:pt>
                <c:pt idx="6">
                  <c:v>4.2043006591171883</c:v>
                </c:pt>
                <c:pt idx="7">
                  <c:v>2.8572802325549596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D1-4726-B615-46529FB8BC07}"/>
            </c:ext>
          </c:extLst>
        </c:ser>
        <c:ser>
          <c:idx val="0"/>
          <c:order val="2"/>
          <c:tx>
            <c:strRef>
              <c:f>'Gráficos dda trim.'!$C$17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spc="-50" baseline="0">
                    <a:solidFill>
                      <a:srgbClr val="002060"/>
                    </a:solidFill>
                    <a:effectLst>
                      <a:glow rad="101600">
                        <a:schemeClr val="bg1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'Gráficos dda trim.'!$B$18:$B$25</c:f>
              <c:strCache>
                <c:ptCount val="8"/>
                <c:pt idx="0">
                  <c:v>Exportaciones</c:v>
                </c:pt>
                <c:pt idx="1">
                  <c:v>Importaciones</c:v>
                </c:pt>
                <c:pt idx="2">
                  <c:v>Sector Externo</c:v>
                </c:pt>
                <c:pt idx="3">
                  <c:v>Formación bruta de capital</c:v>
                </c:pt>
                <c:pt idx="4">
                  <c:v>Gobierno</c:v>
                </c:pt>
                <c:pt idx="5">
                  <c:v>Hogares</c:v>
                </c:pt>
                <c:pt idx="6">
                  <c:v>Demanda Interna</c:v>
                </c:pt>
                <c:pt idx="7">
                  <c:v>PIB</c:v>
                </c:pt>
              </c:strCache>
            </c:strRef>
          </c:cat>
          <c:val>
            <c:numRef>
              <c:f>'Gráficos dda trim.'!$C$18:$C$25</c:f>
              <c:numCache>
                <c:formatCode>#,##0.0</c:formatCode>
                <c:ptCount val="8"/>
                <c:pt idx="0">
                  <c:v>-6.129265935366468</c:v>
                </c:pt>
                <c:pt idx="1">
                  <c:v>-2.5419107749528824</c:v>
                </c:pt>
                <c:pt idx="3">
                  <c:v>-6.7057464865696526</c:v>
                </c:pt>
                <c:pt idx="4">
                  <c:v>3.1621218649998672</c:v>
                </c:pt>
                <c:pt idx="5">
                  <c:v>3.7906829723433511</c:v>
                </c:pt>
                <c:pt idx="6">
                  <c:v>1.4380044248261115</c:v>
                </c:pt>
                <c:pt idx="7">
                  <c:v>1.0713453045580357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D1-4726-B615-46529FB8BC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1"/>
        <c:axId val="410583672"/>
        <c:axId val="410591032"/>
      </c:barChart>
      <c:catAx>
        <c:axId val="41058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5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0591032"/>
        <c:crosses val="autoZero"/>
        <c:auto val="1"/>
        <c:lblAlgn val="ctr"/>
        <c:lblOffset val="100"/>
        <c:noMultiLvlLbl val="0"/>
      </c:catAx>
      <c:valAx>
        <c:axId val="410591032"/>
        <c:scaling>
          <c:orientation val="minMax"/>
          <c:min val="-10"/>
        </c:scaling>
        <c:delete val="0"/>
        <c:axPos val="b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0583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343175853018378E-2"/>
          <c:y val="3.3842028003089816E-2"/>
          <c:w val="0.82281429423173957"/>
          <c:h val="0.8710630101976945"/>
        </c:manualLayout>
      </c:layout>
      <c:lineChart>
        <c:grouping val="standard"/>
        <c:varyColors val="0"/>
        <c:ser>
          <c:idx val="0"/>
          <c:order val="0"/>
          <c:tx>
            <c:strRef>
              <c:f>'Fuente EOE'!$B$2:$B$3</c:f>
              <c:strCache>
                <c:ptCount val="2"/>
                <c:pt idx="0">
                  <c:v>Índice de Confianza Comercial (ICCO)</c:v>
                </c:pt>
              </c:strCache>
            </c:strRef>
          </c:tx>
          <c:spPr>
            <a:ln w="31750"/>
          </c:spPr>
          <c:marker>
            <c:symbol val="none"/>
          </c:marker>
          <c:dLbls>
            <c:dLbl>
              <c:idx val="75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1C-4659-AB5E-176E60DB10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'Fuente EOE'!$A$4:$A$79</c:f>
              <c:numCache>
                <c:formatCode>mmm\-yy</c:formatCode>
                <c:ptCount val="76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</c:numCache>
            </c:numRef>
          </c:cat>
          <c:val>
            <c:numRef>
              <c:f>'Fuente EOE'!$B$4:$B$79</c:f>
              <c:numCache>
                <c:formatCode>#,##0.0</c:formatCode>
                <c:ptCount val="76"/>
                <c:pt idx="0">
                  <c:v>24</c:v>
                </c:pt>
                <c:pt idx="1">
                  <c:v>21.9</c:v>
                </c:pt>
                <c:pt idx="2">
                  <c:v>28.8</c:v>
                </c:pt>
                <c:pt idx="3">
                  <c:v>26.2</c:v>
                </c:pt>
                <c:pt idx="4">
                  <c:v>22.6</c:v>
                </c:pt>
                <c:pt idx="5">
                  <c:v>23.3</c:v>
                </c:pt>
                <c:pt idx="6">
                  <c:v>25</c:v>
                </c:pt>
                <c:pt idx="7">
                  <c:v>25.6</c:v>
                </c:pt>
                <c:pt idx="8">
                  <c:v>23.2</c:v>
                </c:pt>
                <c:pt idx="9">
                  <c:v>19.399999999999999</c:v>
                </c:pt>
                <c:pt idx="10">
                  <c:v>22</c:v>
                </c:pt>
                <c:pt idx="11">
                  <c:v>22.1</c:v>
                </c:pt>
                <c:pt idx="12">
                  <c:v>22.7</c:v>
                </c:pt>
                <c:pt idx="13">
                  <c:v>21.4</c:v>
                </c:pt>
                <c:pt idx="14">
                  <c:v>20.3</c:v>
                </c:pt>
                <c:pt idx="15">
                  <c:v>18.100000000000001</c:v>
                </c:pt>
                <c:pt idx="16">
                  <c:v>18.7</c:v>
                </c:pt>
                <c:pt idx="17">
                  <c:v>20.6</c:v>
                </c:pt>
                <c:pt idx="18">
                  <c:v>18.2</c:v>
                </c:pt>
                <c:pt idx="19">
                  <c:v>17.8</c:v>
                </c:pt>
                <c:pt idx="20">
                  <c:v>20.9</c:v>
                </c:pt>
                <c:pt idx="21">
                  <c:v>20.5</c:v>
                </c:pt>
                <c:pt idx="22">
                  <c:v>18.7</c:v>
                </c:pt>
                <c:pt idx="23">
                  <c:v>23.5</c:v>
                </c:pt>
                <c:pt idx="24">
                  <c:v>19.5</c:v>
                </c:pt>
                <c:pt idx="25">
                  <c:v>25.4</c:v>
                </c:pt>
                <c:pt idx="26">
                  <c:v>25.5</c:v>
                </c:pt>
                <c:pt idx="27">
                  <c:v>26</c:v>
                </c:pt>
                <c:pt idx="28">
                  <c:v>28.5</c:v>
                </c:pt>
                <c:pt idx="29">
                  <c:v>22.9</c:v>
                </c:pt>
                <c:pt idx="30">
                  <c:v>24.2</c:v>
                </c:pt>
                <c:pt idx="31">
                  <c:v>30.1</c:v>
                </c:pt>
                <c:pt idx="32">
                  <c:v>23.5</c:v>
                </c:pt>
                <c:pt idx="33">
                  <c:v>20.7</c:v>
                </c:pt>
                <c:pt idx="34">
                  <c:v>22.6</c:v>
                </c:pt>
                <c:pt idx="35">
                  <c:v>20.3</c:v>
                </c:pt>
                <c:pt idx="36">
                  <c:v>24.8</c:v>
                </c:pt>
                <c:pt idx="37">
                  <c:v>23.2</c:v>
                </c:pt>
                <c:pt idx="38">
                  <c:v>18.600000000000001</c:v>
                </c:pt>
                <c:pt idx="39">
                  <c:v>17.8</c:v>
                </c:pt>
                <c:pt idx="40">
                  <c:v>15.3</c:v>
                </c:pt>
                <c:pt idx="41">
                  <c:v>14.9</c:v>
                </c:pt>
                <c:pt idx="42">
                  <c:v>14.7</c:v>
                </c:pt>
                <c:pt idx="43">
                  <c:v>17.5</c:v>
                </c:pt>
                <c:pt idx="44">
                  <c:v>15.8</c:v>
                </c:pt>
                <c:pt idx="45">
                  <c:v>18.2</c:v>
                </c:pt>
                <c:pt idx="46">
                  <c:v>18.600000000000001</c:v>
                </c:pt>
                <c:pt idx="47">
                  <c:v>21.4</c:v>
                </c:pt>
                <c:pt idx="48">
                  <c:v>21.8</c:v>
                </c:pt>
                <c:pt idx="49">
                  <c:v>20.5</c:v>
                </c:pt>
                <c:pt idx="50">
                  <c:v>24.6</c:v>
                </c:pt>
                <c:pt idx="51">
                  <c:v>28.7</c:v>
                </c:pt>
                <c:pt idx="52">
                  <c:v>27</c:v>
                </c:pt>
                <c:pt idx="53">
                  <c:v>30.7</c:v>
                </c:pt>
                <c:pt idx="54">
                  <c:v>29.5</c:v>
                </c:pt>
                <c:pt idx="55">
                  <c:v>26.6</c:v>
                </c:pt>
                <c:pt idx="56">
                  <c:v>28.6</c:v>
                </c:pt>
                <c:pt idx="57">
                  <c:v>26.8</c:v>
                </c:pt>
                <c:pt idx="58">
                  <c:v>28</c:v>
                </c:pt>
                <c:pt idx="59">
                  <c:v>29.3</c:v>
                </c:pt>
                <c:pt idx="60">
                  <c:v>29.3</c:v>
                </c:pt>
                <c:pt idx="61">
                  <c:v>31.8</c:v>
                </c:pt>
                <c:pt idx="62">
                  <c:v>27.5</c:v>
                </c:pt>
                <c:pt idx="63">
                  <c:v>29.7</c:v>
                </c:pt>
                <c:pt idx="64">
                  <c:v>26.3</c:v>
                </c:pt>
                <c:pt idx="65">
                  <c:v>27.8</c:v>
                </c:pt>
                <c:pt idx="66">
                  <c:v>25.8</c:v>
                </c:pt>
                <c:pt idx="67">
                  <c:v>29.1</c:v>
                </c:pt>
                <c:pt idx="68">
                  <c:v>27.4</c:v>
                </c:pt>
                <c:pt idx="69">
                  <c:v>24.9</c:v>
                </c:pt>
                <c:pt idx="70">
                  <c:v>27</c:v>
                </c:pt>
                <c:pt idx="71">
                  <c:v>29.7</c:v>
                </c:pt>
                <c:pt idx="72">
                  <c:v>32.299999999999997</c:v>
                </c:pt>
                <c:pt idx="73">
                  <c:v>28.326064416932386</c:v>
                </c:pt>
                <c:pt idx="74">
                  <c:v>-30.8</c:v>
                </c:pt>
                <c:pt idx="75">
                  <c:v>-25.5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B1C-4659-AB5E-176E60DB1095}"/>
            </c:ext>
          </c:extLst>
        </c:ser>
        <c:ser>
          <c:idx val="1"/>
          <c:order val="1"/>
          <c:tx>
            <c:strRef>
              <c:f>'Fuente EOE'!$G$2:$G$3</c:f>
              <c:strCache>
                <c:ptCount val="2"/>
                <c:pt idx="0">
                  <c:v>Índice de Confianza Industrial (ICI)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7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B1C-4659-AB5E-176E60DB10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'Fuente EOE'!$A$4:$A$79</c:f>
              <c:numCache>
                <c:formatCode>mmm\-yy</c:formatCode>
                <c:ptCount val="76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</c:numCache>
            </c:numRef>
          </c:cat>
          <c:val>
            <c:numRef>
              <c:f>'Fuente EOE'!$G$4:$G$79</c:f>
              <c:numCache>
                <c:formatCode>#,##0.0</c:formatCode>
                <c:ptCount val="76"/>
                <c:pt idx="0">
                  <c:v>6.7</c:v>
                </c:pt>
                <c:pt idx="1">
                  <c:v>5.8</c:v>
                </c:pt>
                <c:pt idx="2">
                  <c:v>2.8</c:v>
                </c:pt>
                <c:pt idx="3">
                  <c:v>4.0999999999999996</c:v>
                </c:pt>
                <c:pt idx="4">
                  <c:v>2.9</c:v>
                </c:pt>
                <c:pt idx="5">
                  <c:v>0.7</c:v>
                </c:pt>
                <c:pt idx="6">
                  <c:v>9.3000000000000007</c:v>
                </c:pt>
                <c:pt idx="7">
                  <c:v>8.6</c:v>
                </c:pt>
                <c:pt idx="8">
                  <c:v>7.2</c:v>
                </c:pt>
                <c:pt idx="9">
                  <c:v>2.7</c:v>
                </c:pt>
                <c:pt idx="10">
                  <c:v>-4.0999999999999996</c:v>
                </c:pt>
                <c:pt idx="11">
                  <c:v>-2.1</c:v>
                </c:pt>
                <c:pt idx="12">
                  <c:v>0.8</c:v>
                </c:pt>
                <c:pt idx="13">
                  <c:v>7.3</c:v>
                </c:pt>
                <c:pt idx="14">
                  <c:v>4.0999999999999996</c:v>
                </c:pt>
                <c:pt idx="15">
                  <c:v>-0.1</c:v>
                </c:pt>
                <c:pt idx="16">
                  <c:v>0.9</c:v>
                </c:pt>
                <c:pt idx="17">
                  <c:v>0.1</c:v>
                </c:pt>
                <c:pt idx="18">
                  <c:v>0.1</c:v>
                </c:pt>
                <c:pt idx="19">
                  <c:v>2.9</c:v>
                </c:pt>
                <c:pt idx="20">
                  <c:v>6.3</c:v>
                </c:pt>
                <c:pt idx="21">
                  <c:v>2.1</c:v>
                </c:pt>
                <c:pt idx="22">
                  <c:v>-3.3</c:v>
                </c:pt>
                <c:pt idx="23">
                  <c:v>1.3</c:v>
                </c:pt>
                <c:pt idx="24">
                  <c:v>5.3</c:v>
                </c:pt>
                <c:pt idx="25">
                  <c:v>10.4</c:v>
                </c:pt>
                <c:pt idx="26">
                  <c:v>4.0999999999999996</c:v>
                </c:pt>
                <c:pt idx="27">
                  <c:v>5.9</c:v>
                </c:pt>
                <c:pt idx="28">
                  <c:v>5.2</c:v>
                </c:pt>
                <c:pt idx="29">
                  <c:v>3.7</c:v>
                </c:pt>
                <c:pt idx="30">
                  <c:v>5.5</c:v>
                </c:pt>
                <c:pt idx="31">
                  <c:v>7.9</c:v>
                </c:pt>
                <c:pt idx="32">
                  <c:v>2.5</c:v>
                </c:pt>
                <c:pt idx="33">
                  <c:v>-5.5</c:v>
                </c:pt>
                <c:pt idx="34">
                  <c:v>-4</c:v>
                </c:pt>
                <c:pt idx="35">
                  <c:v>-1.2</c:v>
                </c:pt>
                <c:pt idx="36">
                  <c:v>1.9</c:v>
                </c:pt>
                <c:pt idx="37">
                  <c:v>-0.1</c:v>
                </c:pt>
                <c:pt idx="38">
                  <c:v>-0.9</c:v>
                </c:pt>
                <c:pt idx="39">
                  <c:v>-8.5</c:v>
                </c:pt>
                <c:pt idx="40">
                  <c:v>-8.8000000000000007</c:v>
                </c:pt>
                <c:pt idx="41">
                  <c:v>-5.4</c:v>
                </c:pt>
                <c:pt idx="42">
                  <c:v>-5.9</c:v>
                </c:pt>
                <c:pt idx="43">
                  <c:v>-1.9</c:v>
                </c:pt>
                <c:pt idx="44">
                  <c:v>-3.4</c:v>
                </c:pt>
                <c:pt idx="45">
                  <c:v>-8.6999999999999993</c:v>
                </c:pt>
                <c:pt idx="46">
                  <c:v>-10.1</c:v>
                </c:pt>
                <c:pt idx="47">
                  <c:v>-4.8</c:v>
                </c:pt>
                <c:pt idx="48">
                  <c:v>0</c:v>
                </c:pt>
                <c:pt idx="49">
                  <c:v>1.9</c:v>
                </c:pt>
                <c:pt idx="50">
                  <c:v>0.2</c:v>
                </c:pt>
                <c:pt idx="51">
                  <c:v>2</c:v>
                </c:pt>
                <c:pt idx="52">
                  <c:v>0.5</c:v>
                </c:pt>
                <c:pt idx="53">
                  <c:v>2.4</c:v>
                </c:pt>
                <c:pt idx="54">
                  <c:v>5</c:v>
                </c:pt>
                <c:pt idx="55">
                  <c:v>5.3</c:v>
                </c:pt>
                <c:pt idx="56">
                  <c:v>3.8</c:v>
                </c:pt>
                <c:pt idx="57">
                  <c:v>1.3</c:v>
                </c:pt>
                <c:pt idx="58">
                  <c:v>-4.3</c:v>
                </c:pt>
                <c:pt idx="59">
                  <c:v>-1.1000000000000001</c:v>
                </c:pt>
                <c:pt idx="60">
                  <c:v>6.3</c:v>
                </c:pt>
                <c:pt idx="61">
                  <c:v>5.0999999999999996</c:v>
                </c:pt>
                <c:pt idx="62">
                  <c:v>3</c:v>
                </c:pt>
                <c:pt idx="63">
                  <c:v>4.4000000000000004</c:v>
                </c:pt>
                <c:pt idx="64">
                  <c:v>7.1</c:v>
                </c:pt>
                <c:pt idx="65">
                  <c:v>8.4</c:v>
                </c:pt>
                <c:pt idx="66">
                  <c:v>9.3000000000000007</c:v>
                </c:pt>
                <c:pt idx="67">
                  <c:v>10.5</c:v>
                </c:pt>
                <c:pt idx="68">
                  <c:v>11.5</c:v>
                </c:pt>
                <c:pt idx="69">
                  <c:v>5.7</c:v>
                </c:pt>
                <c:pt idx="70">
                  <c:v>1.3</c:v>
                </c:pt>
                <c:pt idx="71">
                  <c:v>8.5</c:v>
                </c:pt>
                <c:pt idx="72">
                  <c:v>12.2</c:v>
                </c:pt>
                <c:pt idx="73">
                  <c:v>9.7809094529524625</c:v>
                </c:pt>
                <c:pt idx="74">
                  <c:v>-35</c:v>
                </c:pt>
                <c:pt idx="75">
                  <c:v>-35.799999999999997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B1C-4659-AB5E-176E60DB10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0950728"/>
        <c:axId val="470952296"/>
      </c:lineChart>
      <c:dateAx>
        <c:axId val="470950728"/>
        <c:scaling>
          <c:orientation val="minMax"/>
          <c:min val="42005"/>
        </c:scaling>
        <c:delete val="0"/>
        <c:axPos val="b"/>
        <c:majorGridlines/>
        <c:numFmt formatCode="yy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/>
            </a:pPr>
            <a:endParaRPr lang="es-CO"/>
          </a:p>
        </c:txPr>
        <c:crossAx val="470952296"/>
        <c:crosses val="autoZero"/>
        <c:auto val="1"/>
        <c:lblOffset val="100"/>
        <c:baseTimeUnit val="months"/>
        <c:majorUnit val="12"/>
        <c:majorTimeUnit val="months"/>
        <c:minorUnit val="1"/>
        <c:minorTimeUnit val="months"/>
      </c:dateAx>
      <c:valAx>
        <c:axId val="470952296"/>
        <c:scaling>
          <c:orientation val="minMax"/>
          <c:max val="40"/>
          <c:min val="-40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/>
            </a:pPr>
            <a:endParaRPr lang="es-CO"/>
          </a:p>
        </c:txPr>
        <c:crossAx val="470950728"/>
        <c:crosses val="autoZero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600" b="1" i="0" u="none" strike="noStrike" baseline="0">
          <a:solidFill>
            <a:sysClr val="windowText" lastClr="000000"/>
          </a:solidFill>
          <a:latin typeface="Arial"/>
          <a:ea typeface="Arial"/>
          <a:cs typeface="Arial"/>
        </a:defRPr>
      </a:pPr>
      <a:endParaRPr lang="es-CO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0.81698</cdr:x>
      <cdr:y>0.56564</cdr:y>
    </cdr:from>
    <cdr:to>
      <cdr:x>0.8907</cdr:x>
      <cdr:y>0.631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8154FF39-6796-4A63-8356-FF427719FC21}"/>
            </a:ext>
          </a:extLst>
        </cdr:cNvPr>
        <cdr:cNvSpPr txBox="1"/>
      </cdr:nvSpPr>
      <cdr:spPr>
        <a:xfrm xmlns:a="http://schemas.openxmlformats.org/drawingml/2006/main">
          <a:off x="7470450" y="3159840"/>
          <a:ext cx="674077" cy="365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6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0.37846</cdr:x>
      <cdr:y>0.15023</cdr:y>
    </cdr:from>
    <cdr:to>
      <cdr:x>0.71782</cdr:x>
      <cdr:y>0.27396</cdr:y>
    </cdr:to>
    <cdr:sp macro="" textlink="">
      <cdr:nvSpPr>
        <cdr:cNvPr id="2" name="1 CuadroTexto">
          <a:extLst xmlns:a="http://schemas.openxmlformats.org/drawingml/2006/main">
            <a:ext uri="{FF2B5EF4-FFF2-40B4-BE49-F238E27FC236}">
              <a16:creationId xmlns:a16="http://schemas.microsoft.com/office/drawing/2014/main" id="{58558725-C3C6-400F-99C3-F560A831A347}"/>
            </a:ext>
          </a:extLst>
        </cdr:cNvPr>
        <cdr:cNvSpPr txBox="1"/>
      </cdr:nvSpPr>
      <cdr:spPr>
        <a:xfrm xmlns:a="http://schemas.openxmlformats.org/drawingml/2006/main">
          <a:off x="2048462" y="328741"/>
          <a:ext cx="1836862" cy="2707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es-MX" sz="1200" b="1" dirty="0">
              <a:solidFill>
                <a:srgbClr val="C00000"/>
              </a:solidFill>
              <a:effectLst>
                <a:glow rad="127000">
                  <a:srgbClr val="FFFFFF"/>
                </a:glow>
              </a:effectLst>
              <a:latin typeface="Arial"/>
              <a:cs typeface="Arial" panose="020B0604020202020204" pitchFamily="34" charset="0"/>
            </a:rPr>
            <a:t>Promedio 201</a:t>
          </a:r>
          <a:r>
            <a:rPr lang="es-MX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0-</a:t>
          </a:r>
          <a:r>
            <a:rPr lang="es-MX" sz="1200" b="1" dirty="0">
              <a:solidFill>
                <a:srgbClr val="C00000"/>
              </a:solidFill>
              <a:effectLst>
                <a:glow rad="127000">
                  <a:srgbClr val="FFFFFF"/>
                </a:glow>
              </a:effectLst>
              <a:latin typeface="Arial"/>
              <a:cs typeface="Arial" panose="020B0604020202020204" pitchFamily="34" charset="0"/>
            </a:rPr>
            <a:t>2020: 7.2</a:t>
          </a:r>
          <a:endParaRPr lang="es-CO" sz="1200" b="1" dirty="0">
            <a:solidFill>
              <a:srgbClr val="C00000"/>
            </a:solidFill>
            <a:effectLst>
              <a:glow rad="127000">
                <a:srgbClr val="FFFFFF"/>
              </a:glow>
            </a:effectLst>
            <a:latin typeface="Arial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0.81698</cdr:x>
      <cdr:y>0.56564</cdr:y>
    </cdr:from>
    <cdr:to>
      <cdr:x>0.8907</cdr:x>
      <cdr:y>0.631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8154FF39-6796-4A63-8356-FF427719FC21}"/>
            </a:ext>
          </a:extLst>
        </cdr:cNvPr>
        <cdr:cNvSpPr txBox="1"/>
      </cdr:nvSpPr>
      <cdr:spPr>
        <a:xfrm xmlns:a="http://schemas.openxmlformats.org/drawingml/2006/main">
          <a:off x="7470450" y="3159840"/>
          <a:ext cx="674077" cy="365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6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0.87943</cdr:x>
      <cdr:y>0.64635</cdr:y>
    </cdr:from>
    <cdr:to>
      <cdr:x>1</cdr:x>
      <cdr:y>0.75765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E84C5F23-E2B5-4BD1-9567-548C260A0FD9}"/>
            </a:ext>
          </a:extLst>
        </cdr:cNvPr>
        <cdr:cNvSpPr txBox="1"/>
      </cdr:nvSpPr>
      <cdr:spPr>
        <a:xfrm xmlns:a="http://schemas.openxmlformats.org/drawingml/2006/main">
          <a:off x="5104977" y="2638257"/>
          <a:ext cx="699910" cy="454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s-MX" sz="1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ICCO</a:t>
          </a:r>
          <a:endParaRPr kumimoji="0" lang="es-CO" sz="1600" b="1" i="0" u="none" strike="noStrike" kern="1200" cap="none" spc="0" normalizeH="0" baseline="0" noProof="0" dirty="0">
            <a:ln>
              <a:noFill/>
            </a:ln>
            <a:solidFill>
              <a:srgbClr val="4472C4"/>
            </a:solidFill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0.87652</cdr:x>
      <cdr:y>0.77514</cdr:y>
    </cdr:from>
    <cdr:to>
      <cdr:x>0.98153</cdr:x>
      <cdr:y>0.85167</cdr:y>
    </cdr:to>
    <cdr:sp macro="" textlink="">
      <cdr:nvSpPr>
        <cdr:cNvPr id="6" name="CuadroTexto 1">
          <a:extLst xmlns:a="http://schemas.openxmlformats.org/drawingml/2006/main">
            <a:ext uri="{FF2B5EF4-FFF2-40B4-BE49-F238E27FC236}">
              <a16:creationId xmlns:a16="http://schemas.microsoft.com/office/drawing/2014/main" id="{657458EE-AF91-4929-89B6-82B40DEBE587}"/>
            </a:ext>
          </a:extLst>
        </cdr:cNvPr>
        <cdr:cNvSpPr txBox="1"/>
      </cdr:nvSpPr>
      <cdr:spPr>
        <a:xfrm xmlns:a="http://schemas.openxmlformats.org/drawingml/2006/main">
          <a:off x="5088087" y="3385437"/>
          <a:ext cx="609571" cy="3342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s-MX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ICI</a:t>
          </a:r>
          <a:endParaRPr kumimoji="0" lang="es-CO" sz="1600" b="1" i="0" u="none" strike="noStrike" kern="1200" cap="none" spc="0" normalizeH="0" baseline="0" noProof="0" dirty="0">
            <a:ln>
              <a:noFill/>
            </a:ln>
            <a:solidFill>
              <a:srgbClr val="FF0000"/>
            </a:solidFill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0.38385</cdr:x>
      <cdr:y>0.11174</cdr:y>
    </cdr:from>
    <cdr:to>
      <cdr:x>0.69122</cdr:x>
      <cdr:y>0.18407</cdr:y>
    </cdr:to>
    <cdr:sp macro="" textlink="">
      <cdr:nvSpPr>
        <cdr:cNvPr id="2" name="1 CuadroTexto">
          <a:extLst xmlns:a="http://schemas.openxmlformats.org/drawingml/2006/main">
            <a:ext uri="{FF2B5EF4-FFF2-40B4-BE49-F238E27FC236}">
              <a16:creationId xmlns:a16="http://schemas.microsoft.com/office/drawing/2014/main" id="{58558725-C3C6-400F-99C3-F560A831A347}"/>
            </a:ext>
          </a:extLst>
        </cdr:cNvPr>
        <cdr:cNvSpPr txBox="1"/>
      </cdr:nvSpPr>
      <cdr:spPr>
        <a:xfrm xmlns:a="http://schemas.openxmlformats.org/drawingml/2006/main">
          <a:off x="2077634" y="451677"/>
          <a:ext cx="1663686" cy="292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es-MX" sz="1600" b="1" dirty="0">
              <a:solidFill>
                <a:srgbClr val="C00000"/>
              </a:solidFill>
              <a:effectLst>
                <a:glow rad="127000">
                  <a:srgbClr val="FFFFFF"/>
                </a:glow>
              </a:effectLst>
              <a:latin typeface="Arial"/>
              <a:cs typeface="Arial" panose="020B0604020202020204" pitchFamily="34" charset="0"/>
            </a:rPr>
            <a:t>Promedio 201</a:t>
          </a:r>
          <a:r>
            <a:rPr lang="es-MX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0-</a:t>
          </a:r>
          <a:r>
            <a:rPr lang="es-MX" sz="1600" b="1" dirty="0">
              <a:solidFill>
                <a:srgbClr val="C00000"/>
              </a:solidFill>
              <a:effectLst>
                <a:glow rad="127000">
                  <a:srgbClr val="FFFFFF"/>
                </a:glow>
              </a:effectLst>
              <a:latin typeface="Arial"/>
              <a:cs typeface="Arial" panose="020B0604020202020204" pitchFamily="34" charset="0"/>
            </a:rPr>
            <a:t>2020: 7.2</a:t>
          </a:r>
          <a:endParaRPr lang="es-CO" sz="1600" b="1" dirty="0">
            <a:solidFill>
              <a:srgbClr val="C00000"/>
            </a:solidFill>
            <a:effectLst>
              <a:glow rad="127000">
                <a:srgbClr val="FFFFFF"/>
              </a:glow>
            </a:effectLst>
            <a:latin typeface="Arial"/>
            <a:cs typeface="Arial" panose="020B06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0.17214</cdr:x>
      <cdr:y>0.43417</cdr:y>
    </cdr:from>
    <cdr:to>
      <cdr:x>0.3684</cdr:x>
      <cdr:y>0.50556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D25610CD-1817-4D11-B4CC-B499951FAC62}"/>
            </a:ext>
          </a:extLst>
        </cdr:cNvPr>
        <cdr:cNvSpPr/>
      </cdr:nvSpPr>
      <cdr:spPr>
        <a:xfrm xmlns:a="http://schemas.openxmlformats.org/drawingml/2006/main">
          <a:off x="965239" y="1759481"/>
          <a:ext cx="1100522" cy="2893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s-CO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12 meses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0.0294</cdr:x>
      <cdr:y>0.72675</cdr:y>
    </cdr:from>
    <cdr:to>
      <cdr:x>0.07895</cdr:x>
      <cdr:y>0.77684</cdr:y>
    </cdr:to>
    <cdr:sp macro="" textlink="">
      <cdr:nvSpPr>
        <cdr:cNvPr id="3" name="Rectángulo 2">
          <a:extLst xmlns:a="http://schemas.openxmlformats.org/drawingml/2006/main">
            <a:ext uri="{FF2B5EF4-FFF2-40B4-BE49-F238E27FC236}">
              <a16:creationId xmlns:a16="http://schemas.microsoft.com/office/drawing/2014/main" id="{D6C901E0-BAD9-4299-BA1E-672D3608570B}"/>
            </a:ext>
          </a:extLst>
        </cdr:cNvPr>
        <cdr:cNvSpPr/>
      </cdr:nvSpPr>
      <cdr:spPr>
        <a:xfrm xmlns:a="http://schemas.openxmlformats.org/drawingml/2006/main">
          <a:off x="355600" y="3741372"/>
          <a:ext cx="599436" cy="25783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CO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0.2981</cdr:x>
      <cdr:y>0.34386</cdr:y>
    </cdr:from>
    <cdr:to>
      <cdr:x>0.39685</cdr:x>
      <cdr:y>0.41309</cdr:y>
    </cdr:to>
    <cdr:sp macro="" textlink="">
      <cdr:nvSpPr>
        <cdr:cNvPr id="2" name="CuadroTexto 4">
          <a:extLst xmlns:a="http://schemas.openxmlformats.org/drawingml/2006/main">
            <a:ext uri="{FF2B5EF4-FFF2-40B4-BE49-F238E27FC236}">
              <a16:creationId xmlns:a16="http://schemas.microsoft.com/office/drawing/2014/main" id="{4F81C86D-1707-45C9-B49F-70A1EA4DE015}"/>
            </a:ext>
          </a:extLst>
        </cdr:cNvPr>
        <cdr:cNvSpPr txBox="1"/>
      </cdr:nvSpPr>
      <cdr:spPr>
        <a:xfrm xmlns:a="http://schemas.openxmlformats.org/drawingml/2006/main">
          <a:off x="3553211" y="1438491"/>
          <a:ext cx="1177035" cy="2896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6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Tropical</a:t>
          </a:r>
        </a:p>
      </cdr:txBody>
    </cdr:sp>
  </cdr:relSizeAnchor>
  <cdr:relSizeAnchor xmlns:cdr="http://schemas.openxmlformats.org/drawingml/2006/chartDrawing">
    <cdr:from>
      <cdr:x>0.77249</cdr:x>
      <cdr:y>0.00041</cdr:y>
    </cdr:from>
    <cdr:to>
      <cdr:x>0.92413</cdr:x>
      <cdr:y>0.07051</cdr:y>
    </cdr:to>
    <cdr:sp macro="" textlink="">
      <cdr:nvSpPr>
        <cdr:cNvPr id="3" name="CuadroTexto 4">
          <a:extLst xmlns:a="http://schemas.openxmlformats.org/drawingml/2006/main">
            <a:ext uri="{FF2B5EF4-FFF2-40B4-BE49-F238E27FC236}">
              <a16:creationId xmlns:a16="http://schemas.microsoft.com/office/drawing/2014/main" id="{07B74EFF-5A4D-4A5A-B1C6-4DB8CAED504D}"/>
            </a:ext>
          </a:extLst>
        </cdr:cNvPr>
        <cdr:cNvSpPr txBox="1"/>
      </cdr:nvSpPr>
      <cdr:spPr>
        <a:xfrm xmlns:a="http://schemas.openxmlformats.org/drawingml/2006/main">
          <a:off x="9207553" y="1710"/>
          <a:ext cx="1807448" cy="293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600" b="1" dirty="0">
              <a:solidFill>
                <a:srgbClr val="7093D2"/>
              </a:solidFill>
              <a:latin typeface="Arial" panose="020B0604020202020204" pitchFamily="34" charset="0"/>
              <a:cs typeface="Arial" panose="020B0604020202020204" pitchFamily="34" charset="0"/>
            </a:rPr>
            <a:t>No Tropical</a:t>
          </a:r>
        </a:p>
      </cdr:txBody>
    </cdr:sp>
  </cdr:relSizeAnchor>
  <cdr:relSizeAnchor xmlns:cdr="http://schemas.openxmlformats.org/drawingml/2006/chartDrawing">
    <cdr:from>
      <cdr:x>0.54412</cdr:x>
      <cdr:y>0.12469</cdr:y>
    </cdr:from>
    <cdr:to>
      <cdr:x>0.61693</cdr:x>
      <cdr:y>0.20654</cdr:y>
    </cdr:to>
    <cdr:sp macro="" textlink="">
      <cdr:nvSpPr>
        <cdr:cNvPr id="6" name="CuadroTexto 4">
          <a:extLst xmlns:a="http://schemas.openxmlformats.org/drawingml/2006/main">
            <a:ext uri="{FF2B5EF4-FFF2-40B4-BE49-F238E27FC236}">
              <a16:creationId xmlns:a16="http://schemas.microsoft.com/office/drawing/2014/main" id="{F7CED867-9E57-4AE2-B41D-7101EB63671B}"/>
            </a:ext>
          </a:extLst>
        </cdr:cNvPr>
        <cdr:cNvSpPr txBox="1"/>
      </cdr:nvSpPr>
      <cdr:spPr>
        <a:xfrm xmlns:a="http://schemas.openxmlformats.org/drawingml/2006/main">
          <a:off x="6485550" y="521626"/>
          <a:ext cx="867828" cy="3424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TOTAL</a:t>
          </a:r>
        </a:p>
      </cdr:txBody>
    </cdr:sp>
  </cdr:relSizeAnchor>
  <cdr:relSizeAnchor xmlns:cdr="http://schemas.openxmlformats.org/drawingml/2006/chartDrawing">
    <cdr:from>
      <cdr:x>0.77887</cdr:x>
      <cdr:y>0.07051</cdr:y>
    </cdr:from>
    <cdr:to>
      <cdr:x>0.93051</cdr:x>
      <cdr:y>0.14061</cdr:y>
    </cdr:to>
    <cdr:sp macro="" textlink="">
      <cdr:nvSpPr>
        <cdr:cNvPr id="7" name="CuadroTexto 4">
          <a:extLst xmlns:a="http://schemas.openxmlformats.org/drawingml/2006/main">
            <a:ext uri="{FF2B5EF4-FFF2-40B4-BE49-F238E27FC236}">
              <a16:creationId xmlns:a16="http://schemas.microsoft.com/office/drawing/2014/main" id="{F21F7045-2462-4550-9828-7F722A4EDFDD}"/>
            </a:ext>
          </a:extLst>
        </cdr:cNvPr>
        <cdr:cNvSpPr txBox="1"/>
      </cdr:nvSpPr>
      <cdr:spPr>
        <a:xfrm xmlns:a="http://schemas.openxmlformats.org/drawingml/2006/main">
          <a:off x="9283656" y="294965"/>
          <a:ext cx="1807448" cy="293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80000"/>
            </a:lnSpc>
          </a:pPr>
          <a:r>
            <a:rPr lang="es-CO" sz="1200" b="1" dirty="0" err="1">
              <a:solidFill>
                <a:srgbClr val="005492"/>
              </a:solidFill>
              <a:latin typeface="Arial" panose="020B0604020202020204" pitchFamily="34" charset="0"/>
              <a:cs typeface="Arial" panose="020B0604020202020204" pitchFamily="34" charset="0"/>
            </a:rPr>
            <a:t>Prom</a:t>
          </a:r>
          <a:r>
            <a:rPr lang="es-CO" sz="1200" b="1" dirty="0">
              <a:solidFill>
                <a:srgbClr val="005492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  <a:p xmlns:a="http://schemas.openxmlformats.org/drawingml/2006/main">
          <a:pPr>
            <a:lnSpc>
              <a:spcPct val="80000"/>
            </a:lnSpc>
          </a:pPr>
          <a:r>
            <a:rPr lang="es-CO" sz="1200" b="1" dirty="0">
              <a:solidFill>
                <a:srgbClr val="005492"/>
              </a:solidFill>
              <a:latin typeface="Arial" panose="020B0604020202020204" pitchFamily="34" charset="0"/>
              <a:cs typeface="Arial" panose="020B0604020202020204" pitchFamily="34" charset="0"/>
            </a:rPr>
            <a:t>No Tropical</a:t>
          </a:r>
        </a:p>
      </cdr:txBody>
    </cdr:sp>
  </cdr:relSizeAnchor>
  <cdr:relSizeAnchor xmlns:cdr="http://schemas.openxmlformats.org/drawingml/2006/chartDrawing">
    <cdr:from>
      <cdr:x>0.65743</cdr:x>
      <cdr:y>0.15154</cdr:y>
    </cdr:from>
    <cdr:to>
      <cdr:x>0.80107</cdr:x>
      <cdr:y>0.19244</cdr:y>
    </cdr:to>
    <cdr:cxnSp macro="">
      <cdr:nvCxnSpPr>
        <cdr:cNvPr id="9" name="Conector recto de flecha 8">
          <a:extLst xmlns:a="http://schemas.openxmlformats.org/drawingml/2006/main">
            <a:ext uri="{FF2B5EF4-FFF2-40B4-BE49-F238E27FC236}">
              <a16:creationId xmlns:a16="http://schemas.microsoft.com/office/drawing/2014/main" id="{F8DE4DE8-AE1E-4CDD-A056-FA9AB0BBA898}"/>
            </a:ext>
          </a:extLst>
        </cdr:cNvPr>
        <cdr:cNvCxnSpPr/>
      </cdr:nvCxnSpPr>
      <cdr:spPr>
        <a:xfrm xmlns:a="http://schemas.openxmlformats.org/drawingml/2006/main" flipH="1">
          <a:off x="7836142" y="633931"/>
          <a:ext cx="1712069" cy="171123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rgbClr val="00549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0.2415</cdr:x>
      <cdr:y>0.41709</cdr:y>
    </cdr:from>
    <cdr:to>
      <cdr:x>0.39314</cdr:x>
      <cdr:y>0.48719</cdr:y>
    </cdr:to>
    <cdr:sp macro="" textlink="">
      <cdr:nvSpPr>
        <cdr:cNvPr id="12" name="CuadroTexto 4">
          <a:extLst xmlns:a="http://schemas.openxmlformats.org/drawingml/2006/main">
            <a:ext uri="{FF2B5EF4-FFF2-40B4-BE49-F238E27FC236}">
              <a16:creationId xmlns:a16="http://schemas.microsoft.com/office/drawing/2014/main" id="{7F9ABF9B-C7A1-4290-B52E-DFB0DA360818}"/>
            </a:ext>
          </a:extLst>
        </cdr:cNvPr>
        <cdr:cNvSpPr txBox="1"/>
      </cdr:nvSpPr>
      <cdr:spPr>
        <a:xfrm xmlns:a="http://schemas.openxmlformats.org/drawingml/2006/main">
          <a:off x="2878518" y="1744854"/>
          <a:ext cx="1807448" cy="293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80000"/>
            </a:lnSpc>
          </a:pPr>
          <a:r>
            <a:rPr lang="es-CO" sz="1200" b="1" dirty="0" err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Prom</a:t>
          </a:r>
          <a:r>
            <a:rPr lang="es-CO" sz="1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  <a:p xmlns:a="http://schemas.openxmlformats.org/drawingml/2006/main">
          <a:pPr>
            <a:lnSpc>
              <a:spcPct val="80000"/>
            </a:lnSpc>
          </a:pPr>
          <a:r>
            <a:rPr lang="es-CO" sz="1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No Tropical</a:t>
          </a:r>
        </a:p>
      </cdr:txBody>
    </cdr:sp>
  </cdr:relSizeAnchor>
  <cdr:relSizeAnchor xmlns:cdr="http://schemas.openxmlformats.org/drawingml/2006/chartDrawing">
    <cdr:from>
      <cdr:x>0.33058</cdr:x>
      <cdr:y>0.30733</cdr:y>
    </cdr:from>
    <cdr:to>
      <cdr:x>0.55297</cdr:x>
      <cdr:y>0.45334</cdr:y>
    </cdr:to>
    <cdr:cxnSp macro="">
      <cdr:nvCxnSpPr>
        <cdr:cNvPr id="13" name="Conector recto de flecha 12">
          <a:extLst xmlns:a="http://schemas.openxmlformats.org/drawingml/2006/main">
            <a:ext uri="{FF2B5EF4-FFF2-40B4-BE49-F238E27FC236}">
              <a16:creationId xmlns:a16="http://schemas.microsoft.com/office/drawing/2014/main" id="{79D1D51E-BEB6-480B-B3C8-2517D767A9EE}"/>
            </a:ext>
          </a:extLst>
        </cdr:cNvPr>
        <cdr:cNvCxnSpPr/>
      </cdr:nvCxnSpPr>
      <cdr:spPr>
        <a:xfrm xmlns:a="http://schemas.openxmlformats.org/drawingml/2006/main" flipV="1">
          <a:off x="3940291" y="1285684"/>
          <a:ext cx="2650711" cy="610825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accent2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EA104-3C7F-A84B-9305-79F62251F39D}" type="datetimeFigureOut">
              <a:rPr lang="es-CO" smtClean="0"/>
              <a:t>01/07/2020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F5B43-66A8-F643-887C-97A18E4AEE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9987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F5B43-66A8-F643-887C-97A18E4AEEEF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3628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09946F-B8E0-4AA1-9CD2-8F64A572A2A9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042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F5B43-66A8-F643-887C-97A18E4AEEEF}" type="slidenum">
              <a:rPr lang="es-CO" smtClean="0"/>
              <a:t>25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5961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F5B43-66A8-F643-887C-97A18E4AEEEF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999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F5B43-66A8-F643-887C-97A18E4AEEEF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320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F5B43-66A8-F643-887C-97A18E4AEEEF}" type="slidenum">
              <a:rPr lang="es-CO" smtClean="0"/>
              <a:t>30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891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F5B43-66A8-F643-887C-97A18E4AEEEF}" type="slidenum">
              <a:rPr lang="es-CO" smtClean="0"/>
              <a:t>33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9037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F5B43-66A8-F643-887C-97A18E4AEEEF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937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F5B43-66A8-F643-887C-97A18E4AEEEF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3082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F5B43-66A8-F643-887C-97A18E4AEEEF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311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F5B43-66A8-F643-887C-97A18E4AEEEF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96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F5B43-66A8-F643-887C-97A18E4AEEEF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51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F5B43-66A8-F643-887C-97A18E4AEEEF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6561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F5B43-66A8-F643-887C-97A18E4AEEEF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7230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F5B43-66A8-F643-887C-97A18E4AEEEF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1711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emf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 descr="Título">
            <a:extLst>
              <a:ext uri="{FF2B5EF4-FFF2-40B4-BE49-F238E27FC236}">
                <a16:creationId xmlns:a16="http://schemas.microsoft.com/office/drawing/2014/main" id="{750DD290-4587-8441-97C8-BAE61CEE077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538" y="380407"/>
            <a:ext cx="7116731" cy="315513"/>
          </a:xfrm>
          <a:prstGeom prst="rect">
            <a:avLst/>
          </a:prstGeom>
        </p:spPr>
        <p:txBody>
          <a:bodyPr vert="horz" lIns="0" tIns="0" rIns="0" bIns="0" numCol="1"/>
          <a:lstStyle>
            <a:lvl1pPr marL="0" indent="0" algn="l">
              <a:buFontTx/>
              <a:buNone/>
              <a:defRPr sz="1600" spc="300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600" spc="3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600" spc="3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600" spc="3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600" spc="3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SEMINARIO MACRO – TEMATICO - FERIA</a:t>
            </a:r>
            <a:endParaRPr lang="es-CO"/>
          </a:p>
        </p:txBody>
      </p:sp>
      <p:sp>
        <p:nvSpPr>
          <p:cNvPr id="15" name="Marcador de texto 11">
            <a:extLst>
              <a:ext uri="{FF2B5EF4-FFF2-40B4-BE49-F238E27FC236}">
                <a16:creationId xmlns:a16="http://schemas.microsoft.com/office/drawing/2014/main" id="{C3D92961-779F-CD4E-A81D-4645A241DB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538" y="4988009"/>
            <a:ext cx="6379845" cy="3155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 i="0">
                <a:solidFill>
                  <a:srgbClr val="1921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2400" b="1" i="0">
                <a:solidFill>
                  <a:srgbClr val="1921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None/>
              <a:defRPr sz="2400" b="1" i="0">
                <a:solidFill>
                  <a:srgbClr val="1921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None/>
              <a:defRPr sz="2400" b="1" i="0">
                <a:solidFill>
                  <a:srgbClr val="1921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None/>
              <a:defRPr sz="2400" b="1" i="0">
                <a:solidFill>
                  <a:srgbClr val="1921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CONFERENCISTA</a:t>
            </a:r>
            <a:endParaRPr lang="es-CO"/>
          </a:p>
        </p:txBody>
      </p:sp>
      <p:sp>
        <p:nvSpPr>
          <p:cNvPr id="16" name="Marcador de texto 13">
            <a:extLst>
              <a:ext uri="{FF2B5EF4-FFF2-40B4-BE49-F238E27FC236}">
                <a16:creationId xmlns:a16="http://schemas.microsoft.com/office/drawing/2014/main" id="{1E270B91-69A2-634D-BA15-9B7904E38D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538" y="5303521"/>
            <a:ext cx="6064250" cy="355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0" i="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/>
              <a:t>CARGO</a:t>
            </a:r>
            <a:endParaRPr lang="es-CO"/>
          </a:p>
        </p:txBody>
      </p:sp>
      <p:sp>
        <p:nvSpPr>
          <p:cNvPr id="17" name="Marcador de texto 8">
            <a:extLst>
              <a:ext uri="{FF2B5EF4-FFF2-40B4-BE49-F238E27FC236}">
                <a16:creationId xmlns:a16="http://schemas.microsoft.com/office/drawing/2014/main" id="{C5616B3B-3CC2-A64F-A50A-8AF5295E4C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538" y="711436"/>
            <a:ext cx="7385542" cy="315512"/>
          </a:xfrm>
          <a:prstGeom prst="rect">
            <a:avLst/>
          </a:prstGeom>
        </p:spPr>
        <p:txBody>
          <a:bodyPr vert="horz" lIns="0" tIns="0" rIns="0" bIns="0" numCol="1"/>
          <a:lstStyle>
            <a:lvl1pPr marL="0" indent="0" algn="l">
              <a:buFontTx/>
              <a:buNone/>
              <a:defRPr sz="1800" b="1" spc="300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600" spc="3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600" spc="3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600" spc="3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600" spc="3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CIUDAD</a:t>
            </a:r>
            <a:endParaRPr lang="es-CO"/>
          </a:p>
        </p:txBody>
      </p:sp>
      <p:sp>
        <p:nvSpPr>
          <p:cNvPr id="18" name="Marcador de texto 8" descr="Título&#10;">
            <a:extLst>
              <a:ext uri="{FF2B5EF4-FFF2-40B4-BE49-F238E27FC236}">
                <a16:creationId xmlns:a16="http://schemas.microsoft.com/office/drawing/2014/main" id="{7F64A087-7609-8F46-8A27-F49E3C4DA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538" y="2352276"/>
            <a:ext cx="7385542" cy="1076724"/>
          </a:xfrm>
          <a:prstGeom prst="rect">
            <a:avLst/>
          </a:prstGeom>
        </p:spPr>
        <p:txBody>
          <a:bodyPr vert="horz" lIns="0" tIns="0" rIns="0" bIns="0" numCol="1"/>
          <a:lstStyle>
            <a:lvl1pPr marL="0" indent="0" algn="l">
              <a:buFontTx/>
              <a:buNone/>
              <a:defRPr sz="6500" b="1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600" spc="3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600" spc="3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600" spc="3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600" spc="3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Título</a:t>
            </a:r>
            <a:endParaRPr lang="es-CO"/>
          </a:p>
        </p:txBody>
      </p:sp>
      <p:sp>
        <p:nvSpPr>
          <p:cNvPr id="19" name="Marcador de texto 8">
            <a:extLst>
              <a:ext uri="{FF2B5EF4-FFF2-40B4-BE49-F238E27FC236}">
                <a16:creationId xmlns:a16="http://schemas.microsoft.com/office/drawing/2014/main" id="{A718FE6D-5A0D-FD4E-AD8E-B61736C99E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538" y="3221666"/>
            <a:ext cx="7385542" cy="1076724"/>
          </a:xfrm>
          <a:prstGeom prst="rect">
            <a:avLst/>
          </a:prstGeom>
        </p:spPr>
        <p:txBody>
          <a:bodyPr vert="horz" lIns="0" tIns="0" rIns="0" bIns="0" numCol="1"/>
          <a:lstStyle>
            <a:lvl1pPr marL="0" indent="0" algn="l">
              <a:buFontTx/>
              <a:buNone/>
              <a:defRPr sz="4400" b="1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600" spc="3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600" spc="3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600" spc="3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600" spc="3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Presentación</a:t>
            </a:r>
            <a:endParaRPr lang="es-CO"/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9B21FCBA-5C82-0345-B249-67F808C24760}"/>
              </a:ext>
            </a:extLst>
          </p:cNvPr>
          <p:cNvCxnSpPr>
            <a:cxnSpLocks/>
          </p:cNvCxnSpPr>
          <p:nvPr userDrawn="1"/>
        </p:nvCxnSpPr>
        <p:spPr>
          <a:xfrm>
            <a:off x="1336232" y="6146875"/>
            <a:ext cx="0" cy="50392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arcador de texto 11">
            <a:extLst>
              <a:ext uri="{FF2B5EF4-FFF2-40B4-BE49-F238E27FC236}">
                <a16:creationId xmlns:a16="http://schemas.microsoft.com/office/drawing/2014/main" id="{DF1762B5-5A63-7C4F-A579-1C370B72C7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08066" y="6182401"/>
            <a:ext cx="1031932" cy="27833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1" i="0">
                <a:solidFill>
                  <a:srgbClr val="19212F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l">
              <a:buNone/>
              <a:defRPr sz="2400" b="1" i="0">
                <a:solidFill>
                  <a:srgbClr val="1921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None/>
              <a:defRPr sz="2400" b="1" i="0">
                <a:solidFill>
                  <a:srgbClr val="1921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None/>
              <a:defRPr sz="2400" b="1" i="0">
                <a:solidFill>
                  <a:srgbClr val="1921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None/>
              <a:defRPr sz="2400" b="1" i="0">
                <a:solidFill>
                  <a:srgbClr val="1921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MES</a:t>
            </a:r>
            <a:endParaRPr lang="es-CO"/>
          </a:p>
        </p:txBody>
      </p:sp>
      <p:sp>
        <p:nvSpPr>
          <p:cNvPr id="24" name="Marcador de texto 11">
            <a:extLst>
              <a:ext uri="{FF2B5EF4-FFF2-40B4-BE49-F238E27FC236}">
                <a16:creationId xmlns:a16="http://schemas.microsoft.com/office/drawing/2014/main" id="{2F677548-4F46-F141-B349-86FBFCD37A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08067" y="6436705"/>
            <a:ext cx="1031934" cy="3155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1" i="0">
                <a:solidFill>
                  <a:srgbClr val="FF0000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l">
              <a:buNone/>
              <a:defRPr sz="2400" b="1" i="0">
                <a:solidFill>
                  <a:srgbClr val="1921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None/>
              <a:defRPr sz="2400" b="1" i="0">
                <a:solidFill>
                  <a:srgbClr val="1921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None/>
              <a:defRPr sz="2400" b="1" i="0">
                <a:solidFill>
                  <a:srgbClr val="1921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None/>
              <a:defRPr sz="2400" b="1" i="0">
                <a:solidFill>
                  <a:srgbClr val="1921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AÑO</a:t>
            </a:r>
            <a:endParaRPr lang="es-CO"/>
          </a:p>
        </p:txBody>
      </p:sp>
      <p:sp>
        <p:nvSpPr>
          <p:cNvPr id="27" name="Marcador de texto 25">
            <a:extLst>
              <a:ext uri="{FF2B5EF4-FFF2-40B4-BE49-F238E27FC236}">
                <a16:creationId xmlns:a16="http://schemas.microsoft.com/office/drawing/2014/main" id="{65A3BFA7-97A0-3847-AA86-68947023DF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108593"/>
            <a:ext cx="1209675" cy="60325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44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DIA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287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D4771-BB84-4A35-917D-72154E27ADD9}" type="datetime1">
              <a:rPr lang="es-ES"/>
              <a:pPr>
                <a:defRPr/>
              </a:pPr>
              <a:t>01/07/2020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6D0F-F818-47DD-889B-C6F31E9D20F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1043"/>
      </p:ext>
    </p:extLst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458200" y="0"/>
            <a:ext cx="2819400" cy="5334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8255000" cy="53340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8C5B2-F198-490C-9157-1223255CF125}" type="datetime1">
              <a:rPr lang="es-ES"/>
              <a:pPr>
                <a:defRPr/>
              </a:pPr>
              <a:t>01/07/2020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73C8-1543-4527-9BD2-A5F8E092ACE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86184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448800" cy="762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914400" y="1219200"/>
            <a:ext cx="10363200" cy="4114800"/>
          </a:xfrm>
        </p:spPr>
        <p:txBody>
          <a:bodyPr/>
          <a:lstStyle/>
          <a:p>
            <a:pPr lvl="0"/>
            <a:endParaRPr lang="es-CO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50FA0-D456-4193-86C3-CE2424E04359}" type="datetime1">
              <a:rPr lang="es-ES"/>
              <a:pPr>
                <a:defRPr/>
              </a:pPr>
              <a:t>01/07/2020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6AD3-735B-4281-BC90-7E6E9DE92C8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99953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11277600" cy="5334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FDA13-64D9-424B-8113-96B764CA6F41}" type="datetime1">
              <a:rPr lang="es-ES"/>
              <a:pPr>
                <a:defRPr/>
              </a:pPr>
              <a:t>01/07/2020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3D5FD-C8A1-444B-A016-09A09543CC9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0146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448800" cy="762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219200"/>
            <a:ext cx="50800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3352800"/>
            <a:ext cx="50800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19226-CE93-450E-A9F3-B9A86BDFBB8F}" type="datetime1">
              <a:rPr lang="es-ES"/>
              <a:pPr>
                <a:defRPr/>
              </a:pPr>
              <a:t>01/07/2020</a:t>
            </a:fld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6E97F-3093-4878-93C2-67DE2B5BAD8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63168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448800" cy="762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914400" y="1219200"/>
            <a:ext cx="10363200" cy="4114800"/>
          </a:xfrm>
        </p:spPr>
        <p:txBody>
          <a:bodyPr/>
          <a:lstStyle/>
          <a:p>
            <a:pPr lvl="0"/>
            <a:endParaRPr lang="es-CO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A4C46-76C7-4578-8845-DBBE9F93EF2E}" type="datetime1">
              <a:rPr lang="es-ES"/>
              <a:pPr>
                <a:defRPr/>
              </a:pPr>
              <a:t>01/07/2020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838F-FFE8-4A00-B0E5-25098B147A6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46363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5">
            <a:extLst>
              <a:ext uri="{FF2B5EF4-FFF2-40B4-BE49-F238E27FC236}">
                <a16:creationId xmlns:a16="http://schemas.microsoft.com/office/drawing/2014/main" id="{AE2C30E0-1E8A-174B-83B6-A21563585FD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8014" y="224899"/>
            <a:ext cx="8831408" cy="67710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/>
              <a:t>Resaltado diapositiva</a:t>
            </a:r>
          </a:p>
          <a:p>
            <a:pPr lvl="0"/>
            <a:endParaRPr lang="es-ES"/>
          </a:p>
        </p:txBody>
      </p:sp>
      <p:sp>
        <p:nvSpPr>
          <p:cNvPr id="8" name="Marcador de contenido 5">
            <a:extLst>
              <a:ext uri="{FF2B5EF4-FFF2-40B4-BE49-F238E27FC236}">
                <a16:creationId xmlns:a16="http://schemas.microsoft.com/office/drawing/2014/main" id="{F9BBDE49-0127-F14D-9744-B65289127D9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94656" y="6431536"/>
            <a:ext cx="6675872" cy="40626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/>
              <a:t>Fuente: del gráfico.</a:t>
            </a:r>
          </a:p>
          <a:p>
            <a:pPr lvl="0"/>
            <a:endParaRPr lang="es-E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AB3A751F-15C0-364B-A46C-D89B834A52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53395" y="6229913"/>
            <a:ext cx="52692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8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605EEA-C3F0-4867-A1AC-4877D2E042B6}" type="slidenum">
              <a:rPr lang="es-CO" smtClean="0"/>
              <a:t>‹Nº›</a:t>
            </a:fld>
            <a:endParaRPr lang="es-CO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50B987AA-00B4-8347-83B9-13B53D1B01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4225" y="1353950"/>
            <a:ext cx="10864850" cy="38100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000"/>
              </a:lnSpc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Título del grafico</a:t>
            </a:r>
          </a:p>
          <a:p>
            <a:pPr lvl="0"/>
            <a:endParaRPr lang="es-CO"/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85550C1F-33D0-9E44-9131-D32CDC06A6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4225" y="1714169"/>
            <a:ext cx="10864850" cy="38100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000"/>
              </a:lnSpc>
              <a:buNone/>
              <a:defRPr sz="2000" b="0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(paréntesis del gráfico)</a:t>
            </a:r>
          </a:p>
          <a:p>
            <a:pPr lvl="0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0238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75656-7430-4B94-933D-D495323E2CE2}" type="datetime1">
              <a:rPr lang="es-ES"/>
              <a:pPr>
                <a:defRPr/>
              </a:pPr>
              <a:t>01/07/2020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E79D-F9EC-462A-A0DA-D16C63302D7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3112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C2717-4AB4-426C-BADE-E557B9584924}" type="datetime1">
              <a:rPr lang="es-ES"/>
              <a:pPr>
                <a:defRPr/>
              </a:pPr>
              <a:t>01/07/2020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1B68-BB78-4A27-A393-A43EDC4E356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3848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91C84-460C-4BD6-B643-96A5892B4225}" type="datetime1">
              <a:rPr lang="es-ES"/>
              <a:pPr>
                <a:defRPr/>
              </a:pPr>
              <a:t>01/07/2020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297E-0A9F-4C81-A41A-8ABE7E371BE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5084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CDB01-EE69-426D-9A34-D6AA38F6326B}" type="datetime1">
              <a:rPr lang="es-ES"/>
              <a:pPr>
                <a:defRPr/>
              </a:pPr>
              <a:t>01/07/2020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9ABB-8CB2-43A8-B74D-837502760B9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296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1E796-8671-4B89-89C7-682F5E920336}" type="datetime1">
              <a:rPr lang="es-ES"/>
              <a:pPr>
                <a:defRPr/>
              </a:pPr>
              <a:t>01/07/2020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B02D-2928-4A5F-B6DC-CEE67B7894D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8749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076A6-FEF9-4C7E-AEDB-973821A2A0D4}" type="datetime1">
              <a:rPr lang="es-ES"/>
              <a:pPr>
                <a:defRPr/>
              </a:pPr>
              <a:t>01/07/2020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8717-4A33-4563-BBFA-E1EE62022DD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450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B8285-96B8-4B2C-A29C-0E3195268F33}" type="datetime1">
              <a:rPr lang="es-ES"/>
              <a:pPr>
                <a:defRPr/>
              </a:pPr>
              <a:t>01/07/2020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CEE69-C51C-42BB-9CA2-E8CC5C34260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7957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E32EB-FC8E-4571-878D-290CB6C3A8FE}" type="datetime1">
              <a:rPr lang="es-ES"/>
              <a:pPr>
                <a:defRPr/>
              </a:pPr>
              <a:t>01/07/2020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1B079-1C12-4D13-BAF8-3174629D1F7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6119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458200" y="0"/>
            <a:ext cx="2819400" cy="5334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8255000" cy="53340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8C5B2-F198-490C-9157-1223255CF125}" type="datetime1">
              <a:rPr lang="es-ES"/>
              <a:pPr>
                <a:defRPr/>
              </a:pPr>
              <a:t>01/07/2020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73C8-1543-4527-9BD2-A5F8E092ACE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9809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5">
            <a:extLst>
              <a:ext uri="{FF2B5EF4-FFF2-40B4-BE49-F238E27FC236}">
                <a16:creationId xmlns:a16="http://schemas.microsoft.com/office/drawing/2014/main" id="{AE2C30E0-1E8A-174B-83B6-A21563585FD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8014" y="224899"/>
            <a:ext cx="8831408" cy="67710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/>
              <a:t>Resaltado diapositiva</a:t>
            </a:r>
          </a:p>
          <a:p>
            <a:pPr lvl="0"/>
            <a:endParaRPr lang="es-ES"/>
          </a:p>
        </p:txBody>
      </p:sp>
      <p:sp>
        <p:nvSpPr>
          <p:cNvPr id="8" name="Marcador de contenido 5">
            <a:extLst>
              <a:ext uri="{FF2B5EF4-FFF2-40B4-BE49-F238E27FC236}">
                <a16:creationId xmlns:a16="http://schemas.microsoft.com/office/drawing/2014/main" id="{F9BBDE49-0127-F14D-9744-B65289127D9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94656" y="6431536"/>
            <a:ext cx="6675872" cy="40626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/>
              <a:t>Fuente: del gráfico.</a:t>
            </a:r>
          </a:p>
          <a:p>
            <a:pPr lvl="0"/>
            <a:endParaRPr lang="es-E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AB3A751F-15C0-364B-A46C-D89B834A52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53395" y="6229913"/>
            <a:ext cx="52692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8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C008E5A-5FB9-4F72-AFC8-39386B98F6D7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50B987AA-00B4-8347-83B9-13B53D1B01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4225" y="1353950"/>
            <a:ext cx="10864850" cy="38100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000"/>
              </a:lnSpc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Título del grafico</a:t>
            </a:r>
          </a:p>
          <a:p>
            <a:pPr lvl="0"/>
            <a:endParaRPr lang="es-CO"/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85550C1F-33D0-9E44-9131-D32CDC06A6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4225" y="1714169"/>
            <a:ext cx="10864850" cy="38100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000"/>
              </a:lnSpc>
              <a:buNone/>
              <a:defRPr sz="2000" b="0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(paréntesis del gráfico)</a:t>
            </a:r>
          </a:p>
          <a:p>
            <a:pPr lvl="0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416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448800" cy="762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914400" y="1219200"/>
            <a:ext cx="10363200" cy="4114800"/>
          </a:xfrm>
        </p:spPr>
        <p:txBody>
          <a:bodyPr/>
          <a:lstStyle/>
          <a:p>
            <a:pPr lvl="0"/>
            <a:endParaRPr lang="es-CO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50FA0-D456-4193-86C3-CE2424E04359}" type="datetime1">
              <a:rPr lang="es-ES"/>
              <a:pPr>
                <a:defRPr/>
              </a:pPr>
              <a:t>01/07/2020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6AD3-735B-4281-BC90-7E6E9DE92C8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5479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11277600" cy="5334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FDA13-64D9-424B-8113-96B764CA6F41}" type="datetime1">
              <a:rPr lang="es-ES"/>
              <a:pPr>
                <a:defRPr/>
              </a:pPr>
              <a:t>01/07/2020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3D5FD-C8A1-444B-A016-09A09543CC9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98276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448800" cy="762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219200"/>
            <a:ext cx="50800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3352800"/>
            <a:ext cx="50800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19226-CE93-450E-A9F3-B9A86BDFBB8F}" type="datetime1">
              <a:rPr lang="es-ES"/>
              <a:pPr>
                <a:defRPr/>
              </a:pPr>
              <a:t>01/07/2020</a:t>
            </a:fld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6E97F-3093-4878-93C2-67DE2B5BAD8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9581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448800" cy="762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914400" y="1219200"/>
            <a:ext cx="10363200" cy="4114800"/>
          </a:xfrm>
        </p:spPr>
        <p:txBody>
          <a:bodyPr/>
          <a:lstStyle/>
          <a:p>
            <a:pPr lvl="0"/>
            <a:endParaRPr lang="es-CO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A4C46-76C7-4578-8845-DBBE9F93EF2E}" type="datetime1">
              <a:rPr lang="es-ES"/>
              <a:pPr>
                <a:defRPr/>
              </a:pPr>
              <a:t>01/07/2020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838F-FFE8-4A00-B0E5-25098B147A6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9316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2D839-91B7-4510-81FB-5C07695BC481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01/07/2020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50599-1F10-4C20-B343-98FA61B4818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321272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36069-35E4-43CD-8619-D86F7F169DD3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01/07/2020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277C8-4BDE-42FD-BE05-DF40A06D6FC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40618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30837-88E2-424D-997D-0C70ADD7C981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01/07/2020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AA0E4-AF62-4C37-BD3C-18CB7F48DBD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007493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B310D-5FB8-46AC-9690-6CC40A20B5D9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01/07/2020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35544-6038-49F6-9B7A-40CE920E141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613123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19ED6-00F0-411E-B63D-DB017B3E6AEE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01/07/2020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16D5B-2E7E-44AD-8116-30563110037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134036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EBA4F-5760-49D8-BA62-17FB04C4C7C1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01/07/2020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941B6-C995-4C8D-94AB-9A181D344C9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22834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1E796-8671-4B89-89C7-682F5E920336}" type="datetime1">
              <a:rPr lang="es-ES"/>
              <a:pPr>
                <a:defRPr/>
              </a:pPr>
              <a:t>01/07/2020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B02D-2928-4A5F-B6DC-CEE67B7894D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14978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840EF-0F8A-4732-9285-9EBEDD9D0401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01/07/2020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C8EF2-8414-432E-991A-D837619C189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411821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BD4F1-7DE7-4AC8-AC58-266F179AC963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01/07/2020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F3E29-2A6A-4921-A84A-D37E48E9A08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60403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55DD8-F7AD-4C60-AB19-F681C20D77A7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01/07/2020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0FCCF-FE77-4174-854D-447E3137D98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9366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B07E0-9B0C-4509-8109-D9D688DBB474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01/07/2020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8FE7E-8F29-43AE-B20E-99D5DE55AA9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456361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458200" y="0"/>
            <a:ext cx="2819400" cy="5334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8255000" cy="53340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1827D-5BC3-4B8D-80C0-92C84E7AF6AF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01/07/2020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CA212-5002-436B-A1B6-A877FD1445E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51304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448800" cy="762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914400" y="1219200"/>
            <a:ext cx="10363200" cy="4114800"/>
          </a:xfrm>
        </p:spPr>
        <p:txBody>
          <a:bodyPr/>
          <a:lstStyle/>
          <a:p>
            <a:pPr lvl="0"/>
            <a:endParaRPr lang="es-CO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615FF-AFF5-4E2F-8A23-7CFF1C6F9A4E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01/07/2020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1A0AD-75FB-4EB9-ABDC-8779985F7D1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8703733" y="12701"/>
            <a:ext cx="3488267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9105"/>
      </p:ext>
    </p:extLst>
  </p:cSld>
  <p:clrMapOvr>
    <a:masterClrMapping/>
  </p:clrMapOvr>
  <p:transition spd="med"/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11277600" cy="5334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615FF-AFF5-4E2F-8A23-7CFF1C6F9A4E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01/07/2020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1A0AD-75FB-4EB9-ABDC-8779985F7D1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8703733" y="12701"/>
            <a:ext cx="3488267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13315"/>
      </p:ext>
    </p:extLst>
  </p:cSld>
  <p:clrMapOvr>
    <a:masterClrMapping/>
  </p:clrMapOvr>
  <p:transition spd="med"/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448800" cy="762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219200"/>
            <a:ext cx="50800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3352800"/>
            <a:ext cx="50800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615FF-AFF5-4E2F-8A23-7CFF1C6F9A4E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01/07/2020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1A0AD-75FB-4EB9-ABDC-8779985F7D1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433205"/>
      </p:ext>
    </p:extLst>
  </p:cSld>
  <p:clrMapOvr>
    <a:masterClrMapping/>
  </p:clrMapOvr>
  <p:transition spd="med"/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448800" cy="762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914400" y="1219200"/>
            <a:ext cx="10363200" cy="4114800"/>
          </a:xfrm>
        </p:spPr>
        <p:txBody>
          <a:bodyPr/>
          <a:lstStyle/>
          <a:p>
            <a:pPr lvl="0"/>
            <a:endParaRPr lang="es-CO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615FF-AFF5-4E2F-8A23-7CFF1C6F9A4E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01/07/2020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1A0AD-75FB-4EB9-ABDC-8779985F7D1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96799"/>
      </p:ext>
    </p:extLst>
  </p:cSld>
  <p:clrMapOvr>
    <a:masterClrMapping/>
  </p:clrMapOvr>
  <p:transition spd="med"/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7436C-C074-4B4A-9281-6BA0E0D94C7B}" type="datetime1">
              <a:rPr lang="es-ES">
                <a:solidFill>
                  <a:srgbClr val="000000"/>
                </a:solidFill>
              </a:rPr>
              <a:pPr>
                <a:defRPr/>
              </a:pPr>
              <a:t>01/07/2020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23CD-C267-4C68-8D42-B3BED775B5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91764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5">
            <a:extLst>
              <a:ext uri="{FF2B5EF4-FFF2-40B4-BE49-F238E27FC236}">
                <a16:creationId xmlns:a16="http://schemas.microsoft.com/office/drawing/2014/main" id="{AE2C30E0-1E8A-174B-83B6-A21563585F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9454" y="4698799"/>
            <a:ext cx="2643186" cy="116339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1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0"/>
            <a:endParaRPr lang="es-ES"/>
          </a:p>
        </p:txBody>
      </p:sp>
      <p:sp>
        <p:nvSpPr>
          <p:cNvPr id="8" name="Marcador de contenido 5">
            <a:extLst>
              <a:ext uri="{FF2B5EF4-FFF2-40B4-BE49-F238E27FC236}">
                <a16:creationId xmlns:a16="http://schemas.microsoft.com/office/drawing/2014/main" id="{F9BBDE49-0127-F14D-9744-B65289127D9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4656" y="6431536"/>
            <a:ext cx="6675872" cy="40626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0"/>
            <a:endParaRPr lang="es-ES"/>
          </a:p>
        </p:txBody>
      </p:sp>
      <p:sp>
        <p:nvSpPr>
          <p:cNvPr id="4" name="Marcador de contenido 5">
            <a:extLst>
              <a:ext uri="{FF2B5EF4-FFF2-40B4-BE49-F238E27FC236}">
                <a16:creationId xmlns:a16="http://schemas.microsoft.com/office/drawing/2014/main" id="{7B039BF1-A1F0-1B4E-970F-67FD3718E19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666480" y="1210772"/>
            <a:ext cx="2834640" cy="116339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1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0"/>
            <a:endParaRPr lang="es-E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C31E0F60-7826-EA4D-A369-D8C7637DFD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77145" y="6229913"/>
            <a:ext cx="52692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8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C008E5A-5FB9-4F72-AFC8-39386B98F6D7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146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D4771-BB84-4A35-917D-72154E27ADD9}" type="datetime1">
              <a:rPr lang="es-ES">
                <a:solidFill>
                  <a:srgbClr val="000000"/>
                </a:solidFill>
              </a:rPr>
              <a:pPr>
                <a:defRPr/>
              </a:pPr>
              <a:t>01/07/2020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6D0F-F818-47DD-889B-C6F31E9D20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12377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75656-7430-4B94-933D-D495323E2CE2}" type="datetime1">
              <a:rPr lang="es-ES">
                <a:solidFill>
                  <a:srgbClr val="000000"/>
                </a:solidFill>
              </a:rPr>
              <a:pPr>
                <a:defRPr/>
              </a:pPr>
              <a:t>01/07/2020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E79D-F9EC-462A-A0DA-D16C63302D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5765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C2717-4AB4-426C-BADE-E557B9584924}" type="datetime1">
              <a:rPr lang="es-ES">
                <a:solidFill>
                  <a:srgbClr val="000000"/>
                </a:solidFill>
              </a:rPr>
              <a:pPr>
                <a:defRPr/>
              </a:pPr>
              <a:t>01/07/2020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1B68-BB78-4A27-A393-A43EDC4E35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763487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91C84-460C-4BD6-B643-96A5892B4225}" type="datetime1">
              <a:rPr lang="es-ES">
                <a:solidFill>
                  <a:srgbClr val="000000"/>
                </a:solidFill>
              </a:rPr>
              <a:pPr>
                <a:defRPr/>
              </a:pPr>
              <a:t>01/07/2020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297E-0A9F-4C81-A41A-8ABE7E371B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541012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CDB01-EE69-426D-9A34-D6AA38F6326B}" type="datetime1">
              <a:rPr lang="es-ES">
                <a:solidFill>
                  <a:srgbClr val="000000"/>
                </a:solidFill>
              </a:rPr>
              <a:pPr>
                <a:defRPr/>
              </a:pPr>
              <a:t>01/07/2020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9ABB-8CB2-43A8-B74D-837502760B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439929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1E796-8671-4B89-89C7-682F5E920336}" type="datetime1">
              <a:rPr lang="es-ES">
                <a:solidFill>
                  <a:srgbClr val="000000"/>
                </a:solidFill>
              </a:rPr>
              <a:pPr>
                <a:defRPr/>
              </a:pPr>
              <a:t>01/07/2020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B02D-2928-4A5F-B6DC-CEE67B7894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430321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076A6-FEF9-4C7E-AEDB-973821A2A0D4}" type="datetime1">
              <a:rPr lang="es-ES">
                <a:solidFill>
                  <a:srgbClr val="000000"/>
                </a:solidFill>
              </a:rPr>
              <a:pPr>
                <a:defRPr/>
              </a:pPr>
              <a:t>01/07/2020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8717-4A33-4563-BBFA-E1EE62022D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559506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B8285-96B8-4B2C-A29C-0E3195268F33}" type="datetime1">
              <a:rPr lang="es-ES">
                <a:solidFill>
                  <a:srgbClr val="000000"/>
                </a:solidFill>
              </a:rPr>
              <a:pPr>
                <a:defRPr/>
              </a:pPr>
              <a:t>01/07/2020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CEE69-C51C-42BB-9CA2-E8CC5C3426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911494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E32EB-FC8E-4571-878D-290CB6C3A8FE}" type="datetime1">
              <a:rPr lang="es-ES">
                <a:solidFill>
                  <a:srgbClr val="000000"/>
                </a:solidFill>
              </a:rPr>
              <a:pPr>
                <a:defRPr/>
              </a:pPr>
              <a:t>01/07/2020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1B079-1C12-4D13-BAF8-3174629D1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718055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458200" y="0"/>
            <a:ext cx="2819400" cy="5334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8255000" cy="53340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8C5B2-F198-490C-9157-1223255CF125}" type="datetime1">
              <a:rPr lang="es-ES">
                <a:solidFill>
                  <a:srgbClr val="000000"/>
                </a:solidFill>
              </a:rPr>
              <a:pPr>
                <a:defRPr/>
              </a:pPr>
              <a:t>01/07/2020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73C8-1543-4527-9BD2-A5F8E092A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7133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5">
            <a:extLst>
              <a:ext uri="{FF2B5EF4-FFF2-40B4-BE49-F238E27FC236}">
                <a16:creationId xmlns:a16="http://schemas.microsoft.com/office/drawing/2014/main" id="{AE2C30E0-1E8A-174B-83B6-A21563585F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9454" y="4698799"/>
            <a:ext cx="2643186" cy="116339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1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0"/>
            <a:endParaRPr lang="es-ES"/>
          </a:p>
        </p:txBody>
      </p:sp>
      <p:sp>
        <p:nvSpPr>
          <p:cNvPr id="8" name="Marcador de contenido 5">
            <a:extLst>
              <a:ext uri="{FF2B5EF4-FFF2-40B4-BE49-F238E27FC236}">
                <a16:creationId xmlns:a16="http://schemas.microsoft.com/office/drawing/2014/main" id="{F9BBDE49-0127-F14D-9744-B65289127D9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4656" y="6431536"/>
            <a:ext cx="6675872" cy="40626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0"/>
            <a:endParaRPr lang="es-ES"/>
          </a:p>
        </p:txBody>
      </p:sp>
      <p:sp>
        <p:nvSpPr>
          <p:cNvPr id="4" name="Marcador de contenido 5">
            <a:extLst>
              <a:ext uri="{FF2B5EF4-FFF2-40B4-BE49-F238E27FC236}">
                <a16:creationId xmlns:a16="http://schemas.microsoft.com/office/drawing/2014/main" id="{7B039BF1-A1F0-1B4E-970F-67FD3718E19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666480" y="1210772"/>
            <a:ext cx="2834640" cy="116339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1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0"/>
            <a:endParaRPr lang="es-E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C31E0F60-7826-EA4D-A369-D8C7637DFD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77145" y="6229913"/>
            <a:ext cx="52692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8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C008E5A-5FB9-4F72-AFC8-39386B98F6D7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750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448800" cy="762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914400" y="1219200"/>
            <a:ext cx="10363200" cy="4114800"/>
          </a:xfrm>
        </p:spPr>
        <p:txBody>
          <a:bodyPr/>
          <a:lstStyle/>
          <a:p>
            <a:pPr lvl="0"/>
            <a:endParaRPr lang="es-CO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50FA0-D456-4193-86C3-CE2424E04359}" type="datetime1">
              <a:rPr lang="es-ES">
                <a:solidFill>
                  <a:srgbClr val="000000"/>
                </a:solidFill>
              </a:rPr>
              <a:pPr>
                <a:defRPr/>
              </a:pPr>
              <a:t>01/07/2020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6AD3-735B-4281-BC90-7E6E9DE92C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8703733" y="12701"/>
            <a:ext cx="3488267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31262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11277600" cy="5334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FDA13-64D9-424B-8113-96B764CA6F41}" type="datetime1">
              <a:rPr lang="es-ES">
                <a:solidFill>
                  <a:srgbClr val="000000"/>
                </a:solidFill>
              </a:rPr>
              <a:pPr>
                <a:defRPr/>
              </a:pPr>
              <a:t>01/07/2020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3D5FD-C8A1-444B-A016-09A09543C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455469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448800" cy="762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219200"/>
            <a:ext cx="50800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3352800"/>
            <a:ext cx="50800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19226-CE93-450E-A9F3-B9A86BDFBB8F}" type="datetime1">
              <a:rPr lang="es-ES">
                <a:solidFill>
                  <a:srgbClr val="000000"/>
                </a:solidFill>
              </a:rPr>
              <a:pPr>
                <a:defRPr/>
              </a:pPr>
              <a:t>01/07/2020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6E97F-3093-4878-93C2-67DE2B5BAD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406564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448800" cy="762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914400" y="1219200"/>
            <a:ext cx="10363200" cy="4114800"/>
          </a:xfrm>
        </p:spPr>
        <p:txBody>
          <a:bodyPr/>
          <a:lstStyle/>
          <a:p>
            <a:pPr lvl="0"/>
            <a:endParaRPr lang="es-CO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A4C46-76C7-4578-8845-DBBE9F93EF2E}" type="datetime1">
              <a:rPr lang="es-ES">
                <a:solidFill>
                  <a:srgbClr val="000000"/>
                </a:solidFill>
              </a:rPr>
              <a:pPr>
                <a:defRPr/>
              </a:pPr>
              <a:t>01/07/2020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838F-FFE8-4A00-B0E5-25098B147A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306280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76587" y="6525344"/>
            <a:ext cx="815413" cy="33265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C3A0F-9FEE-4CB0-B628-909DE30C5C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93530"/>
      </p:ext>
    </p:extLst>
  </p:cSld>
  <p:clrMapOvr>
    <a:masterClrMapping/>
  </p:clrMapOvr>
  <p:transition spd="med" advClick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D6574-D0D0-4EA9-ABFE-9DE4AFC9A14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Line 40"/>
          <p:cNvSpPr>
            <a:spLocks noChangeShapeType="1"/>
          </p:cNvSpPr>
          <p:nvPr userDrawn="1"/>
        </p:nvSpPr>
        <p:spPr bwMode="auto">
          <a:xfrm>
            <a:off x="192617" y="1052736"/>
            <a:ext cx="11952816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 b="1">
              <a:solidFill>
                <a:prstClr val="black"/>
              </a:solidFill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335360" y="116632"/>
            <a:ext cx="11521280" cy="792088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3192316"/>
      </p:ext>
    </p:extLst>
  </p:cSld>
  <p:clrMapOvr>
    <a:masterClrMapping/>
  </p:clrMapOvr>
  <p:transition spd="med" advClick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299A9-BBF1-4A97-82DE-97A008B9C2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Line 40"/>
          <p:cNvSpPr>
            <a:spLocks noChangeShapeType="1"/>
          </p:cNvSpPr>
          <p:nvPr userDrawn="1"/>
        </p:nvSpPr>
        <p:spPr bwMode="auto">
          <a:xfrm>
            <a:off x="192617" y="1052736"/>
            <a:ext cx="11952816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 b="1">
              <a:solidFill>
                <a:prstClr val="black"/>
              </a:solidFill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335360" y="116632"/>
            <a:ext cx="11521280" cy="792088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0862092"/>
      </p:ext>
    </p:extLst>
  </p:cSld>
  <p:clrMapOvr>
    <a:masterClrMapping/>
  </p:clrMapOvr>
  <p:transition spd="med" advClick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156E1-9447-4041-90DD-DB9398B3DB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Line 40"/>
          <p:cNvSpPr>
            <a:spLocks noChangeShapeType="1"/>
          </p:cNvSpPr>
          <p:nvPr userDrawn="1"/>
        </p:nvSpPr>
        <p:spPr bwMode="auto">
          <a:xfrm>
            <a:off x="192617" y="1052736"/>
            <a:ext cx="11952816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 b="1">
              <a:solidFill>
                <a:prstClr val="black"/>
              </a:solidFill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335360" y="116632"/>
            <a:ext cx="11521280" cy="792088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8313280"/>
      </p:ext>
    </p:extLst>
  </p:cSld>
  <p:clrMapOvr>
    <a:masterClrMapping/>
  </p:clrMapOvr>
  <p:transition spd="med" advClick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27A16-D157-4107-9C63-57425A1A4BE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520792"/>
      </p:ext>
    </p:extLst>
  </p:cSld>
  <p:clrMapOvr>
    <a:masterClrMapping/>
  </p:clrMapOvr>
  <p:transition spd="med"/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25E23-31FE-4E56-8303-E6A7375BCA5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5480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4">
            <a:extLst>
              <a:ext uri="{FF2B5EF4-FFF2-40B4-BE49-F238E27FC236}">
                <a16:creationId xmlns:a16="http://schemas.microsoft.com/office/drawing/2014/main" id="{586E99EF-0B5C-BA47-9B13-A036A87A61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68883" y="1899084"/>
            <a:ext cx="7453423" cy="78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s-MX" b="0" ker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@AnifCo</a:t>
            </a:r>
          </a:p>
        </p:txBody>
      </p:sp>
      <p:sp>
        <p:nvSpPr>
          <p:cNvPr id="13" name="Rectangle 64">
            <a:extLst>
              <a:ext uri="{FF2B5EF4-FFF2-40B4-BE49-F238E27FC236}">
                <a16:creationId xmlns:a16="http://schemas.microsoft.com/office/drawing/2014/main" id="{F006D531-08E5-7844-9F60-7625438411A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68883" y="2735780"/>
            <a:ext cx="7453423" cy="78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s-MX" b="0" ker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@AnifOficial</a:t>
            </a:r>
          </a:p>
        </p:txBody>
      </p:sp>
      <p:sp>
        <p:nvSpPr>
          <p:cNvPr id="14" name="Rectangle 64">
            <a:extLst>
              <a:ext uri="{FF2B5EF4-FFF2-40B4-BE49-F238E27FC236}">
                <a16:creationId xmlns:a16="http://schemas.microsoft.com/office/drawing/2014/main" id="{84202A11-4D30-864F-8DEB-4A9AAB8C9AD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68883" y="3623278"/>
            <a:ext cx="7453423" cy="78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s-MX" b="0" ker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@Anif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660AB82-1690-8448-BE19-409AB1BC07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217" y="2038330"/>
            <a:ext cx="506896" cy="506896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FF026F0F-3B0D-8D4E-950F-BB450353F3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0425" y="3752297"/>
            <a:ext cx="573990" cy="573990"/>
          </a:xfrm>
          <a:prstGeom prst="rect">
            <a:avLst/>
          </a:prstGeom>
        </p:spPr>
      </p:pic>
      <p:sp>
        <p:nvSpPr>
          <p:cNvPr id="25" name="Rectangle 64">
            <a:extLst>
              <a:ext uri="{FF2B5EF4-FFF2-40B4-BE49-F238E27FC236}">
                <a16:creationId xmlns:a16="http://schemas.microsoft.com/office/drawing/2014/main" id="{1CCBAF1C-A01C-C64C-AD90-E46E5539DD0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4769" y="5748452"/>
            <a:ext cx="7453423" cy="78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s-MX" sz="4800" ker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www.anif.com.co</a:t>
            </a:r>
            <a:endParaRPr lang="es-MX" sz="4800" b="0" ker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64">
            <a:extLst>
              <a:ext uri="{FF2B5EF4-FFF2-40B4-BE49-F238E27FC236}">
                <a16:creationId xmlns:a16="http://schemas.microsoft.com/office/drawing/2014/main" id="{08286882-00F3-5040-859A-3B1D3577E2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4769" y="4953520"/>
            <a:ext cx="7453423" cy="78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s-MX" b="0" i="1" ker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anif@anif.net.co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D9F22E88-0FDF-5A4F-86E1-FB775A644E22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991738" y="5748452"/>
            <a:ext cx="497283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40D290B-5A57-FA42-8587-684B21D46EAB}"/>
              </a:ext>
            </a:extLst>
          </p:cNvPr>
          <p:cNvSpPr txBox="1"/>
          <p:nvPr userDrawn="1"/>
        </p:nvSpPr>
        <p:spPr>
          <a:xfrm>
            <a:off x="535830" y="428571"/>
            <a:ext cx="8927949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ts val="1920"/>
              </a:lnSpc>
              <a:defRPr/>
            </a:pPr>
            <a:r>
              <a:rPr lang="es-CO" sz="1600" b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Síguenos en redes sociales: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E5E733C6-174E-B64A-A740-FC7CE82989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2115" y="2889378"/>
            <a:ext cx="518766" cy="51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255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8012F-2A7D-4798-AF14-BB147DB04EE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137428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66313-92AF-4047-BD07-CF851863A18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27242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A0D8A-07A7-4D98-BDBA-EA821F34D52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555036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25799-5E89-40D0-BE9C-EE3B8979A41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531898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99C65-69A6-4E40-9174-0D6979B23E3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13822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CB6D0-7DCB-463F-B55B-9613AEE439E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47214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6BBFE-1DA3-4D06-A85B-B0DC6D48BE6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3114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84C4B-C488-4571-81BC-F80CE220363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147334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458200" y="0"/>
            <a:ext cx="2819400" cy="5334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8255000" cy="53340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F7A64-4D70-4D63-8AE7-6678AA9E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551431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448800" cy="762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914400" y="1219200"/>
            <a:ext cx="10363200" cy="4114800"/>
          </a:xfrm>
        </p:spPr>
        <p:txBody>
          <a:bodyPr/>
          <a:lstStyle/>
          <a:p>
            <a:pPr lvl="0"/>
            <a:r>
              <a:rPr lang="es-ES" noProof="0"/>
              <a:t>Haga clic en el icono para agregar un gráfico</a:t>
            </a:r>
            <a:endParaRPr lang="es-CO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27A16-D157-4107-9C63-57425A1A4BE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798883"/>
      </p:ext>
    </p:extLst>
  </p:cSld>
  <p:clrMapOvr>
    <a:masterClrMapping/>
  </p:clrMapOvr>
  <p:transition spd="med"/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1408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11277600" cy="5334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C3D93-14F8-41BF-AC5E-D28EAB0A312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600885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448800" cy="762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219200"/>
            <a:ext cx="50800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3352800"/>
            <a:ext cx="50800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27A16-D157-4107-9C63-57425A1A4BE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091185"/>
      </p:ext>
    </p:extLst>
  </p:cSld>
  <p:clrMapOvr>
    <a:masterClrMapping/>
  </p:clrMapOvr>
  <p:transition spd="med"/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448800" cy="762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914400" y="1219200"/>
            <a:ext cx="10363200" cy="4114800"/>
          </a:xfrm>
        </p:spPr>
        <p:txBody>
          <a:bodyPr/>
          <a:lstStyle/>
          <a:p>
            <a:pPr lvl="0"/>
            <a:r>
              <a:rPr lang="es-ES" noProof="0"/>
              <a:t>Haga clic en el icono para agregar una tabla</a:t>
            </a:r>
            <a:endParaRPr lang="es-CO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27A16-D157-4107-9C63-57425A1A4BE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189210"/>
      </p:ext>
    </p:extLst>
  </p:cSld>
  <p:clrMapOvr>
    <a:masterClrMapping/>
  </p:clrMapOvr>
  <p:transition spd="med"/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5">
            <a:extLst>
              <a:ext uri="{FF2B5EF4-FFF2-40B4-BE49-F238E27FC236}">
                <a16:creationId xmlns:a16="http://schemas.microsoft.com/office/drawing/2014/main" id="{AE2C30E0-1E8A-174B-83B6-A21563585FD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8014" y="224899"/>
            <a:ext cx="8831408" cy="67710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/>
              <a:t>Resaltado diapositiva</a:t>
            </a:r>
          </a:p>
          <a:p>
            <a:pPr lvl="0"/>
            <a:endParaRPr lang="es-ES"/>
          </a:p>
        </p:txBody>
      </p:sp>
      <p:sp>
        <p:nvSpPr>
          <p:cNvPr id="8" name="Marcador de contenido 5">
            <a:extLst>
              <a:ext uri="{FF2B5EF4-FFF2-40B4-BE49-F238E27FC236}">
                <a16:creationId xmlns:a16="http://schemas.microsoft.com/office/drawing/2014/main" id="{F9BBDE49-0127-F14D-9744-B65289127D9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94656" y="6431536"/>
            <a:ext cx="6675872" cy="40626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/>
              <a:t>Fuente: del gráfico.</a:t>
            </a:r>
          </a:p>
          <a:p>
            <a:pPr lvl="0"/>
            <a:endParaRPr lang="es-E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AB3A751F-15C0-364B-A46C-D89B834A52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53395" y="6229913"/>
            <a:ext cx="52692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8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C008E5A-5FB9-4F72-AFC8-39386B98F6D7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50B987AA-00B4-8347-83B9-13B53D1B01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4225" y="1353950"/>
            <a:ext cx="10864850" cy="38100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000"/>
              </a:lnSpc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Título del grafico</a:t>
            </a:r>
          </a:p>
          <a:p>
            <a:pPr lvl="0"/>
            <a:endParaRPr lang="es-CO"/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85550C1F-33D0-9E44-9131-D32CDC06A6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4225" y="1714169"/>
            <a:ext cx="10864850" cy="38100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000"/>
              </a:lnSpc>
              <a:buNone/>
              <a:defRPr sz="2000" b="0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(paréntesis del gráfico)</a:t>
            </a:r>
          </a:p>
          <a:p>
            <a:pPr lvl="0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18861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1E796-8671-4B89-89C7-682F5E920336}" type="datetime1">
              <a:rPr lang="es-ES"/>
              <a:pPr>
                <a:defRPr/>
              </a:pPr>
              <a:t>01/07/2020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B02D-2928-4A5F-B6DC-CEE67B7894D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6806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7436C-C074-4B4A-9281-6BA0E0D94C7B}" type="datetime1">
              <a:rPr lang="es-ES"/>
              <a:pPr>
                <a:defRPr/>
              </a:pPr>
              <a:t>01/07/2020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23CD-C267-4C68-8D42-B3BED775B5C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54895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D4771-BB84-4A35-917D-72154E27ADD9}" type="datetime1">
              <a:rPr lang="es-ES"/>
              <a:pPr>
                <a:defRPr/>
              </a:pPr>
              <a:t>01/07/2020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6D0F-F818-47DD-889B-C6F31E9D20F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06690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75656-7430-4B94-933D-D495323E2CE2}" type="datetime1">
              <a:rPr lang="es-ES"/>
              <a:pPr>
                <a:defRPr/>
              </a:pPr>
              <a:t>01/07/2020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E79D-F9EC-462A-A0DA-D16C63302D7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65301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C2717-4AB4-426C-BADE-E557B9584924}" type="datetime1">
              <a:rPr lang="es-ES"/>
              <a:pPr>
                <a:defRPr/>
              </a:pPr>
              <a:t>01/07/2020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1B68-BB78-4A27-A393-A43EDC4E356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85153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91C84-460C-4BD6-B643-96A5892B4225}" type="datetime1">
              <a:rPr lang="es-ES"/>
              <a:pPr>
                <a:defRPr/>
              </a:pPr>
              <a:t>01/07/2020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297E-0A9F-4C81-A41A-8ABE7E371BE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0404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5">
            <a:extLst>
              <a:ext uri="{FF2B5EF4-FFF2-40B4-BE49-F238E27FC236}">
                <a16:creationId xmlns:a16="http://schemas.microsoft.com/office/drawing/2014/main" id="{AE2C30E0-1E8A-174B-83B6-A21563585FD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8014" y="258754"/>
            <a:ext cx="6675872" cy="6093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1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/>
              <a:t>Resaltado diapositiva</a:t>
            </a:r>
          </a:p>
          <a:p>
            <a:pPr lvl="0"/>
            <a:endParaRPr lang="es-ES"/>
          </a:p>
        </p:txBody>
      </p:sp>
      <p:sp>
        <p:nvSpPr>
          <p:cNvPr id="8" name="Marcador de contenido 5">
            <a:extLst>
              <a:ext uri="{FF2B5EF4-FFF2-40B4-BE49-F238E27FC236}">
                <a16:creationId xmlns:a16="http://schemas.microsoft.com/office/drawing/2014/main" id="{F9BBDE49-0127-F14D-9744-B65289127D9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94656" y="6431536"/>
            <a:ext cx="6675872" cy="40626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/>
              <a:t>Fuente: del gráfico.</a:t>
            </a:r>
          </a:p>
          <a:p>
            <a:pPr lvl="0"/>
            <a:endParaRPr lang="es-E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AB3A751F-15C0-364B-A46C-D89B834A52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53395" y="6229913"/>
            <a:ext cx="52692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8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C008E5A-5FB9-4F72-AFC8-39386B98F6D7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50B987AA-00B4-8347-83B9-13B53D1B01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4225" y="1353950"/>
            <a:ext cx="10864850" cy="38100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000"/>
              </a:lnSpc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Título del grafico</a:t>
            </a:r>
          </a:p>
          <a:p>
            <a:pPr lvl="0"/>
            <a:endParaRPr lang="es-CO"/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85550C1F-33D0-9E44-9131-D32CDC06A6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4225" y="1714169"/>
            <a:ext cx="10864850" cy="38100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000"/>
              </a:lnSpc>
              <a:buNone/>
              <a:defRPr sz="2000" b="0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(paréntesis del gráfico)</a:t>
            </a:r>
          </a:p>
          <a:p>
            <a:pPr lvl="0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79227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CDB01-EE69-426D-9A34-D6AA38F6326B}" type="datetime1">
              <a:rPr lang="es-ES"/>
              <a:pPr>
                <a:defRPr/>
              </a:pPr>
              <a:t>01/07/2020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9ABB-8CB2-43A8-B74D-837502760B9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97190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1E796-8671-4B89-89C7-682F5E920336}" type="datetime1">
              <a:rPr lang="es-ES"/>
              <a:pPr>
                <a:defRPr/>
              </a:pPr>
              <a:t>01/07/2020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B02D-2928-4A5F-B6DC-CEE67B7894D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98500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076A6-FEF9-4C7E-AEDB-973821A2A0D4}" type="datetime1">
              <a:rPr lang="es-ES"/>
              <a:pPr>
                <a:defRPr/>
              </a:pPr>
              <a:t>01/07/2020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8717-4A33-4563-BBFA-E1EE62022DD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9224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B8285-96B8-4B2C-A29C-0E3195268F33}" type="datetime1">
              <a:rPr lang="es-ES"/>
              <a:pPr>
                <a:defRPr/>
              </a:pPr>
              <a:t>01/07/2020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CEE69-C51C-42BB-9CA2-E8CC5C34260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81201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E32EB-FC8E-4571-878D-290CB6C3A8FE}" type="datetime1">
              <a:rPr lang="es-ES"/>
              <a:pPr>
                <a:defRPr/>
              </a:pPr>
              <a:t>01/07/2020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1B079-1C12-4D13-BAF8-3174629D1F7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89092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458200" y="0"/>
            <a:ext cx="2819400" cy="5334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8255000" cy="53340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8C5B2-F198-490C-9157-1223255CF125}" type="datetime1">
              <a:rPr lang="es-ES"/>
              <a:pPr>
                <a:defRPr/>
              </a:pPr>
              <a:t>01/07/2020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73C8-1543-4527-9BD2-A5F8E092ACE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50191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448800" cy="762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914400" y="1219200"/>
            <a:ext cx="10363200" cy="4114800"/>
          </a:xfrm>
        </p:spPr>
        <p:txBody>
          <a:bodyPr/>
          <a:lstStyle/>
          <a:p>
            <a:pPr lvl="0"/>
            <a:endParaRPr lang="es-CO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50FA0-D456-4193-86C3-CE2424E04359}" type="datetime1">
              <a:rPr lang="es-ES"/>
              <a:pPr>
                <a:defRPr/>
              </a:pPr>
              <a:t>01/07/2020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6AD3-735B-4281-BC90-7E6E9DE92C8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85545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11277600" cy="5334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FDA13-64D9-424B-8113-96B764CA6F41}" type="datetime1">
              <a:rPr lang="es-ES"/>
              <a:pPr>
                <a:defRPr/>
              </a:pPr>
              <a:t>01/07/2020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3D5FD-C8A1-444B-A016-09A09543CC9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65889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448800" cy="762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219200"/>
            <a:ext cx="50800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3352800"/>
            <a:ext cx="50800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19226-CE93-450E-A9F3-B9A86BDFBB8F}" type="datetime1">
              <a:rPr lang="es-ES"/>
              <a:pPr>
                <a:defRPr/>
              </a:pPr>
              <a:t>01/07/2020</a:t>
            </a:fld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6E97F-3093-4878-93C2-67DE2B5BAD8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4368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448800" cy="762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914400" y="1219200"/>
            <a:ext cx="10363200" cy="4114800"/>
          </a:xfrm>
        </p:spPr>
        <p:txBody>
          <a:bodyPr/>
          <a:lstStyle/>
          <a:p>
            <a:pPr lvl="0"/>
            <a:endParaRPr lang="es-CO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A4C46-76C7-4578-8845-DBBE9F93EF2E}" type="datetime1">
              <a:rPr lang="es-ES"/>
              <a:pPr>
                <a:defRPr/>
              </a:pPr>
              <a:t>01/07/2020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838F-FFE8-4A00-B0E5-25098B147A6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2236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7436C-C074-4B4A-9281-6BA0E0D94C7B}" type="datetime1">
              <a:rPr lang="es-ES"/>
              <a:pPr>
                <a:defRPr/>
              </a:pPr>
              <a:t>01/07/2020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23CD-C267-4C68-8D42-B3BED775B5C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17148"/>
      </p:ext>
    </p:extLst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7436C-C074-4B4A-9281-6BA0E0D94C7B}" type="datetime1">
              <a:rPr lang="es-ES"/>
              <a:pPr>
                <a:defRPr/>
              </a:pPr>
              <a:t>01/07/2020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23CD-C267-4C68-8D42-B3BED775B5C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82377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D4771-BB84-4A35-917D-72154E27ADD9}" type="datetime1">
              <a:rPr lang="es-ES"/>
              <a:pPr>
                <a:defRPr/>
              </a:pPr>
              <a:t>01/07/2020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6D0F-F818-47DD-889B-C6F31E9D20F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49209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75656-7430-4B94-933D-D495323E2CE2}" type="datetime1">
              <a:rPr lang="es-ES"/>
              <a:pPr>
                <a:defRPr/>
              </a:pPr>
              <a:t>01/07/2020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E79D-F9EC-462A-A0DA-D16C63302D7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12254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C2717-4AB4-426C-BADE-E557B9584924}" type="datetime1">
              <a:rPr lang="es-ES"/>
              <a:pPr>
                <a:defRPr/>
              </a:pPr>
              <a:t>01/07/2020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1B68-BB78-4A27-A393-A43EDC4E356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46824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91C84-460C-4BD6-B643-96A5892B4225}" type="datetime1">
              <a:rPr lang="es-ES"/>
              <a:pPr>
                <a:defRPr/>
              </a:pPr>
              <a:t>01/07/2020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297E-0A9F-4C81-A41A-8ABE7E371BE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98080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CDB01-EE69-426D-9A34-D6AA38F6326B}" type="datetime1">
              <a:rPr lang="es-ES"/>
              <a:pPr>
                <a:defRPr/>
              </a:pPr>
              <a:t>01/07/2020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9ABB-8CB2-43A8-B74D-837502760B9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53564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1E796-8671-4B89-89C7-682F5E920336}" type="datetime1">
              <a:rPr lang="es-ES"/>
              <a:pPr>
                <a:defRPr/>
              </a:pPr>
              <a:t>01/07/2020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B02D-2928-4A5F-B6DC-CEE67B7894D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08212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076A6-FEF9-4C7E-AEDB-973821A2A0D4}" type="datetime1">
              <a:rPr lang="es-ES"/>
              <a:pPr>
                <a:defRPr/>
              </a:pPr>
              <a:t>01/07/2020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8717-4A33-4563-BBFA-E1EE62022DD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29943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B8285-96B8-4B2C-A29C-0E3195268F33}" type="datetime1">
              <a:rPr lang="es-ES"/>
              <a:pPr>
                <a:defRPr/>
              </a:pPr>
              <a:t>01/07/2020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CEE69-C51C-42BB-9CA2-E8CC5C34260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42874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E32EB-FC8E-4571-878D-290CB6C3A8FE}" type="datetime1">
              <a:rPr lang="es-ES"/>
              <a:pPr>
                <a:defRPr/>
              </a:pPr>
              <a:t>01/07/2020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1B079-1C12-4D13-BAF8-3174629D1F7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137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image" Target="../media/image8.emf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theme" Target="../theme/theme1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image" Target="../media/image8.emf"/><Relationship Id="rId2" Type="http://schemas.openxmlformats.org/officeDocument/2006/relationships/slideLayout" Target="../slideLayouts/slideLayout59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2.emf"/><Relationship Id="rId4" Type="http://schemas.openxmlformats.org/officeDocument/2006/relationships/image" Target="../media/image8.emf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image" Target="../media/image8.emf"/><Relationship Id="rId2" Type="http://schemas.openxmlformats.org/officeDocument/2006/relationships/slideLayout" Target="../slideLayouts/slideLayout76.xml"/><Relationship Id="rId16" Type="http://schemas.openxmlformats.org/officeDocument/2006/relationships/theme" Target="../theme/theme13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6" Type="http://schemas.openxmlformats.org/officeDocument/2006/relationships/theme" Target="../theme/theme14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3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10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8.emf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bujo, señal&#10;&#10;Descripción generada automáticamente">
            <a:extLst>
              <a:ext uri="{FF2B5EF4-FFF2-40B4-BE49-F238E27FC236}">
                <a16:creationId xmlns:a16="http://schemas.microsoft.com/office/drawing/2014/main" id="{7F2A74BD-60FC-F44D-A7E5-AFABD2E102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7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</a:t>
            </a:r>
          </a:p>
          <a:p>
            <a:pPr lvl="0"/>
            <a:r>
              <a:rPr lang="en-US"/>
              <a:t>del patrón</a:t>
            </a:r>
          </a:p>
          <a:p>
            <a:pPr lvl="0"/>
            <a:r>
              <a:rPr lang="en-US"/>
              <a:t>Segundo nivel</a:t>
            </a:r>
          </a:p>
          <a:p>
            <a:pPr lvl="0"/>
            <a:r>
              <a:rPr lang="en-US"/>
              <a:t>Tercer nivel</a:t>
            </a:r>
          </a:p>
          <a:p>
            <a:pPr lvl="0"/>
            <a:r>
              <a:rPr lang="en-US"/>
              <a:t>Cuarto nivel</a:t>
            </a:r>
          </a:p>
          <a:p>
            <a:pPr lvl="0"/>
            <a:r>
              <a:rPr 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7150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2D54F9-97B5-481C-BE0E-818CCDE824B0}" type="datetime1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01/07/2020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57150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7085" y="6477000"/>
            <a:ext cx="81491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3FDF5F-4BEB-480D-AF9A-C9F64175871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5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448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título del patrón</a:t>
            </a:r>
          </a:p>
        </p:txBody>
      </p:sp>
      <p:pic>
        <p:nvPicPr>
          <p:cNvPr id="2055" name="Picture 34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518" y="44450"/>
            <a:ext cx="2592916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94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</p:sldLayoutIdLst>
  <p:transition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</a:t>
            </a:r>
          </a:p>
          <a:p>
            <a:pPr lvl="0"/>
            <a:r>
              <a:rPr lang="en-US"/>
              <a:t>del patrón</a:t>
            </a:r>
          </a:p>
          <a:p>
            <a:pPr lvl="0"/>
            <a:r>
              <a:rPr lang="en-US"/>
              <a:t>Segundo nivel</a:t>
            </a:r>
          </a:p>
          <a:p>
            <a:pPr lvl="0"/>
            <a:r>
              <a:rPr lang="en-US"/>
              <a:t>Tercer nivel</a:t>
            </a:r>
          </a:p>
          <a:p>
            <a:pPr lvl="0"/>
            <a:r>
              <a:rPr lang="en-US"/>
              <a:t>Cuarto nivel</a:t>
            </a:r>
          </a:p>
          <a:p>
            <a:pPr lvl="0"/>
            <a:r>
              <a:rPr 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7150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57150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7085" y="6477000"/>
            <a:ext cx="81491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99727A16-D157-4107-9C63-57425A1A4BE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5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448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título del patrón</a:t>
            </a:r>
          </a:p>
        </p:txBody>
      </p:sp>
      <p:pic>
        <p:nvPicPr>
          <p:cNvPr id="2055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518" y="44450"/>
            <a:ext cx="2592916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4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518" y="44450"/>
            <a:ext cx="2592916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38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</p:sldLayoutIdLst>
  <p:transition spd="med" advClick="0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4">
            <a:extLst>
              <a:ext uri="{FF2B5EF4-FFF2-40B4-BE49-F238E27FC236}">
                <a16:creationId xmlns:a16="http://schemas.microsoft.com/office/drawing/2014/main" id="{4EBE71BD-EC97-9C4D-84A3-419644DB54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762" y="72756"/>
            <a:ext cx="1532619" cy="49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4EB52FB-759D-254C-AFBD-D4B7416EFBC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31660"/>
            <a:ext cx="506896" cy="81339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92E6C4C-90EC-724F-A390-C62CB5A35E6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1393940" y="6498985"/>
            <a:ext cx="283389" cy="454741"/>
          </a:xfrm>
          <a:prstGeom prst="rect">
            <a:avLst/>
          </a:prstGeom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DEBB4936-061A-C34B-8E99-CC312A921D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53395" y="6229913"/>
            <a:ext cx="52692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8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C008E5A-5FB9-4F72-AFC8-39386B98F6D7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3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7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</a:t>
            </a:r>
          </a:p>
          <a:p>
            <a:pPr lvl="0"/>
            <a:r>
              <a:rPr lang="en-US"/>
              <a:t>del patrón</a:t>
            </a:r>
          </a:p>
          <a:p>
            <a:pPr lvl="0"/>
            <a:r>
              <a:rPr lang="en-US"/>
              <a:t>Segundo nivel</a:t>
            </a:r>
          </a:p>
          <a:p>
            <a:pPr lvl="0"/>
            <a:r>
              <a:rPr lang="en-US"/>
              <a:t>Tercer nivel</a:t>
            </a:r>
          </a:p>
          <a:p>
            <a:pPr lvl="0"/>
            <a:r>
              <a:rPr lang="en-US"/>
              <a:t>Cuarto nivel</a:t>
            </a:r>
          </a:p>
          <a:p>
            <a:pPr lvl="0"/>
            <a:r>
              <a:rPr 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7150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>
              <a:defRPr/>
            </a:pPr>
            <a:fld id="{562D54F9-97B5-481C-BE0E-818CCDE824B0}" type="datetime1">
              <a:rPr lang="es-ES"/>
              <a:pPr>
                <a:defRPr/>
              </a:pPr>
              <a:t>01/07/2020</a:t>
            </a:fld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57150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7085" y="6477000"/>
            <a:ext cx="81491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253FDF5F-4BEB-480D-AF9A-C9F64175871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05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448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título del patrón</a:t>
            </a:r>
          </a:p>
        </p:txBody>
      </p:sp>
      <p:pic>
        <p:nvPicPr>
          <p:cNvPr id="2055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518" y="44450"/>
            <a:ext cx="2592916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60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</p:sldLayoutIdLst>
  <p:transition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</a:t>
            </a:r>
          </a:p>
          <a:p>
            <a:pPr lvl="0"/>
            <a:r>
              <a:rPr lang="en-US"/>
              <a:t>del patrón</a:t>
            </a:r>
          </a:p>
          <a:p>
            <a:pPr lvl="0"/>
            <a:r>
              <a:rPr lang="en-US"/>
              <a:t>Segundo nivel</a:t>
            </a:r>
          </a:p>
          <a:p>
            <a:pPr lvl="0"/>
            <a:r>
              <a:rPr lang="en-US"/>
              <a:t>Tercer nivel</a:t>
            </a:r>
          </a:p>
          <a:p>
            <a:pPr lvl="0"/>
            <a:r>
              <a:rPr lang="en-US"/>
              <a:t>Cuarto nivel</a:t>
            </a:r>
          </a:p>
          <a:p>
            <a:pPr lvl="0"/>
            <a:r>
              <a:rPr 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7150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>
              <a:defRPr/>
            </a:pPr>
            <a:fld id="{562D54F9-97B5-481C-BE0E-818CCDE824B0}" type="datetime1">
              <a:rPr lang="es-ES"/>
              <a:pPr>
                <a:defRPr/>
              </a:pPr>
              <a:t>01/07/2020</a:t>
            </a:fld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57150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7086" y="6477000"/>
            <a:ext cx="81491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253FDF5F-4BEB-480D-AF9A-C9F64175871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05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448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88954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</p:sldLayoutIdLst>
  <p:transition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34EB52FB-759D-254C-AFBD-D4B7416EF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660"/>
            <a:ext cx="506896" cy="81339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92E6C4C-90EC-724F-A390-C62CB5A35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796569" y="6498985"/>
            <a:ext cx="283389" cy="454741"/>
          </a:xfrm>
          <a:prstGeom prst="rect">
            <a:avLst/>
          </a:prstGeom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DEBB4936-061A-C34B-8E99-CC312A921D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74800" y="6229913"/>
            <a:ext cx="52692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8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605EEA-C3F0-4867-A1AC-4877D2E042B6}" type="slidenum">
              <a:rPr lang="es-CO" smtClean="0"/>
              <a:t>‹Nº›</a:t>
            </a:fld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0EA9A5F-1C23-4AFB-A0DE-AED7E973C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8422" y="72757"/>
            <a:ext cx="1532619" cy="40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34EB52FB-759D-254C-AFBD-D4B7416EFB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31660"/>
            <a:ext cx="506896" cy="81339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92E6C4C-90EC-724F-A390-C62CB5A35E6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11796569" y="6498985"/>
            <a:ext cx="283389" cy="454741"/>
          </a:xfrm>
          <a:prstGeom prst="rect">
            <a:avLst/>
          </a:prstGeom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DEBB4936-061A-C34B-8E99-CC312A921D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74800" y="6229913"/>
            <a:ext cx="52692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8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C008E5A-5FB9-4F72-AFC8-39386B98F6D7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0EA9A5F-1C23-4AFB-A0DE-AED7E973CA1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528422" y="72757"/>
            <a:ext cx="1532619" cy="40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3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73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2735C31-BDC3-BD48-A4DC-598FFB941F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66220"/>
            <a:ext cx="506896" cy="81339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9E6AF25-6EB9-1947-85EC-F1118B1427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11393940" y="6498985"/>
            <a:ext cx="283389" cy="45474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05B1A85-31E7-6543-8483-717361D7A8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1685104" y="1340700"/>
            <a:ext cx="506896" cy="813391"/>
          </a:xfrm>
          <a:prstGeom prst="rect">
            <a:avLst/>
          </a:prstGeom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FD6539BB-032A-FD48-AC07-A34F6488E7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77145" y="6229913"/>
            <a:ext cx="52692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8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C008E5A-5FB9-4F72-AFC8-39386B98F6D7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4543D0C-4130-41A3-8CC8-726C704809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28422" y="72757"/>
            <a:ext cx="1532619" cy="40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0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2735C31-BDC3-BD48-A4DC-598FFB941F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377848"/>
            <a:ext cx="506896" cy="81339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9E6AF25-6EB9-1947-85EC-F1118B1427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11393940" y="6498985"/>
            <a:ext cx="283389" cy="45474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05B1A85-31E7-6543-8483-717361D7A8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1685104" y="1340700"/>
            <a:ext cx="506896" cy="813391"/>
          </a:xfrm>
          <a:prstGeom prst="rect">
            <a:avLst/>
          </a:prstGeom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FD6539BB-032A-FD48-AC07-A34F6488E7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77145" y="6229913"/>
            <a:ext cx="52692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8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C008E5A-5FB9-4F72-AFC8-39386B98F6D7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570BE70-B6A2-4695-B3F1-BFAAFE7525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28422" y="72757"/>
            <a:ext cx="1532619" cy="40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3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bujo, señal&#10;&#10;Descripción generada automáticamente">
            <a:extLst>
              <a:ext uri="{FF2B5EF4-FFF2-40B4-BE49-F238E27FC236}">
                <a16:creationId xmlns:a16="http://schemas.microsoft.com/office/drawing/2014/main" id="{764A9267-BED0-0C46-A70D-03E9762C9F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6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C3FD4EBD-32E5-7444-B8C2-875D1D70B9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B835DD2-F67B-3849-9F26-20FED0E4FD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31652"/>
            <a:ext cx="506896" cy="813391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4D3608-A192-C64F-9662-24A035C3956D}"/>
              </a:ext>
            </a:extLst>
          </p:cNvPr>
          <p:cNvSpPr txBox="1">
            <a:spLocks/>
          </p:cNvSpPr>
          <p:nvPr userDrawn="1"/>
        </p:nvSpPr>
        <p:spPr>
          <a:xfrm>
            <a:off x="608014" y="392397"/>
            <a:ext cx="6675872" cy="6093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1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Descarga la presentación</a:t>
            </a:r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592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34EB52FB-759D-254C-AFBD-D4B7416EFB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31660"/>
            <a:ext cx="506896" cy="81339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92E6C4C-90EC-724F-A390-C62CB5A35E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11393940" y="6498985"/>
            <a:ext cx="283389" cy="454741"/>
          </a:xfrm>
          <a:prstGeom prst="rect">
            <a:avLst/>
          </a:prstGeom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DEBB4936-061A-C34B-8E99-CC312A921D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53395" y="6229913"/>
            <a:ext cx="52692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8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C008E5A-5FB9-4F72-AFC8-39386B98F6D7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8373A5B-9C16-45A6-8253-2E8E735349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28422" y="72757"/>
            <a:ext cx="1532619" cy="40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5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</a:t>
            </a:r>
          </a:p>
          <a:p>
            <a:pPr lvl="0"/>
            <a:r>
              <a:rPr lang="en-US"/>
              <a:t>del patrón</a:t>
            </a:r>
          </a:p>
          <a:p>
            <a:pPr lvl="0"/>
            <a:r>
              <a:rPr lang="en-US"/>
              <a:t>Segundo nivel</a:t>
            </a:r>
          </a:p>
          <a:p>
            <a:pPr lvl="0"/>
            <a:r>
              <a:rPr lang="en-US"/>
              <a:t>Tercer nivel</a:t>
            </a:r>
          </a:p>
          <a:p>
            <a:pPr lvl="0"/>
            <a:r>
              <a:rPr lang="en-US"/>
              <a:t>Cuarto nivel</a:t>
            </a:r>
          </a:p>
          <a:p>
            <a:pPr lvl="0"/>
            <a:r>
              <a:rPr 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7150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>
              <a:defRPr/>
            </a:pPr>
            <a:fld id="{562D54F9-97B5-481C-BE0E-818CCDE824B0}" type="datetime1">
              <a:rPr lang="es-ES"/>
              <a:pPr>
                <a:defRPr/>
              </a:pPr>
              <a:t>01/07/2020</a:t>
            </a:fld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57150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7085" y="6477000"/>
            <a:ext cx="81491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253FDF5F-4BEB-480D-AF9A-C9F64175871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05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448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título del patrón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6EEB867-C050-4C9B-A251-F1653359BEAA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528422" y="86612"/>
            <a:ext cx="1532619" cy="40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2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ransition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</a:t>
            </a:r>
          </a:p>
          <a:p>
            <a:pPr lvl="0"/>
            <a:r>
              <a:rPr lang="en-US"/>
              <a:t>del patrón</a:t>
            </a:r>
          </a:p>
          <a:p>
            <a:pPr lvl="0"/>
            <a:r>
              <a:rPr lang="en-US"/>
              <a:t>Segundo nivel</a:t>
            </a:r>
          </a:p>
          <a:p>
            <a:pPr lvl="0"/>
            <a:r>
              <a:rPr lang="en-US"/>
              <a:t>Tercer nivel</a:t>
            </a:r>
          </a:p>
          <a:p>
            <a:pPr lvl="0"/>
            <a:r>
              <a:rPr lang="en-US"/>
              <a:t>Cuarto nivel</a:t>
            </a:r>
          </a:p>
          <a:p>
            <a:pPr lvl="0"/>
            <a:r>
              <a:rPr 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7150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4615FF-AFF5-4E2F-8A23-7CFF1C6F9A4E}" type="datetime1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01/07/2020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57150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7085" y="6477000"/>
            <a:ext cx="81491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11A0AD-75FB-4EB9-ABDC-8779985F7D1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5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448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título del patrón</a:t>
            </a:r>
          </a:p>
        </p:txBody>
      </p:sp>
      <p:pic>
        <p:nvPicPr>
          <p:cNvPr id="2055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518" y="44450"/>
            <a:ext cx="2592916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568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</p:sldLayoutIdLst>
  <p:transition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3.xml"/><Relationship Id="rId4" Type="http://schemas.openxmlformats.org/officeDocument/2006/relationships/chart" Target="../charts/char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A6151E-19DA-B042-A2FA-CE15AAA2CF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O"/>
              <a:t>MAURICIO SANTA MARÍA S.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9FE4E1-D045-0945-84CD-9419957459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CO"/>
              <a:t>PRESIDENTE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F222C17E-1A86-E242-8338-5897D9CCC3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843" y="2203728"/>
            <a:ext cx="6599945" cy="188189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s-ES" sz="3400" spc="0" dirty="0"/>
              <a:t>IMPACTO Y PERSPECTIVAS DE POLÍTICA EN COLOMBIA DESPUÉS </a:t>
            </a:r>
          </a:p>
          <a:p>
            <a:pPr>
              <a:spcBef>
                <a:spcPts val="0"/>
              </a:spcBef>
            </a:pPr>
            <a:r>
              <a:rPr lang="es-ES" sz="3400" spc="0" dirty="0"/>
              <a:t>DEL CORONAVIRUS</a:t>
            </a:r>
            <a:endParaRPr lang="es-CO" sz="3400" spc="0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56292DAB-E5A4-3F4F-B330-8376522F3D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CO"/>
              <a:t>JULIO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2A696B0-C680-E64D-BE5E-55355B5087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CO"/>
              <a:t>2020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C5C44A0B-42EB-0D40-9FDC-93B4E87DFD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CO"/>
              <a:t>1°</a:t>
            </a:r>
          </a:p>
        </p:txBody>
      </p:sp>
    </p:spTree>
    <p:extLst>
      <p:ext uri="{BB962C8B-B14F-4D97-AF65-F5344CB8AC3E}">
        <p14:creationId xmlns:p14="http://schemas.microsoft.com/office/powerpoint/2010/main" val="2021377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8A83186B-D75F-4120-A806-69A6ADAB6E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3719830"/>
              </p:ext>
            </p:extLst>
          </p:nvPr>
        </p:nvGraphicFramePr>
        <p:xfrm>
          <a:off x="141527" y="2059656"/>
          <a:ext cx="6007208" cy="4189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4">
            <a:extLst>
              <a:ext uri="{FF2B5EF4-FFF2-40B4-BE49-F238E27FC236}">
                <a16:creationId xmlns:a16="http://schemas.microsoft.com/office/drawing/2014/main" id="{6688BD63-A07F-48DB-A06A-8E50FF3B9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27" y="6613676"/>
            <a:ext cx="293830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CO" sz="12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</a:t>
            </a:r>
            <a:r>
              <a:rPr kumimoji="0" lang="es-ES_tradnl" altLang="es-CO" sz="12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cálculos ANIF con base en DANE.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73B23A1-5ECA-4067-AAD5-34EF740B4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11" y="1153207"/>
            <a:ext cx="48417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CO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Tasa de Desempleo – Total Nacional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altLang="es-CO" b="1" ker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 12 meses</a:t>
            </a:r>
            <a:endParaRPr kumimoji="0" lang="es-ES_tradnl" altLang="es-CO" b="1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CO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(%, diciembre 2001 - </a:t>
            </a:r>
            <a:r>
              <a:rPr lang="es-ES_tradnl" altLang="es-CO" ker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</a:t>
            </a:r>
            <a:r>
              <a:rPr kumimoji="0" lang="es-ES_tradnl" altLang="es-CO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2020)</a:t>
            </a:r>
          </a:p>
        </p:txBody>
      </p:sp>
      <p:sp>
        <p:nvSpPr>
          <p:cNvPr id="13" name="Marcador de contenido 1">
            <a:extLst>
              <a:ext uri="{FF2B5EF4-FFF2-40B4-BE49-F238E27FC236}">
                <a16:creationId xmlns:a16="http://schemas.microsoft.com/office/drawing/2014/main" id="{4F5AD0BC-FE8E-4792-9678-D147497960AB}"/>
              </a:ext>
            </a:extLst>
          </p:cNvPr>
          <p:cNvSpPr txBox="1">
            <a:spLocks/>
          </p:cNvSpPr>
          <p:nvPr/>
        </p:nvSpPr>
        <p:spPr>
          <a:xfrm>
            <a:off x="608012" y="166342"/>
            <a:ext cx="9810605" cy="61555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R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1" baseline="0">
                <a:solidFill>
                  <a:srgbClr val="FF0000"/>
                </a:solidFill>
                <a:latin typeface="Arial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2000" dirty="0"/>
              <a:t>Pero e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 mayor impacto negativo del SARS-CoV-2 y de las medidas de aislamiento se registró en </a:t>
            </a:r>
            <a:r>
              <a:rPr lang="es-MX" sz="2000" dirty="0"/>
              <a:t>los resultados del mercado laboral en abril y mayo de 2020.</a:t>
            </a:r>
            <a:endParaRPr kumimoji="0" lang="es-MX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Marcador de número de diapositiva 17">
            <a:extLst>
              <a:ext uri="{FF2B5EF4-FFF2-40B4-BE49-F238E27FC236}">
                <a16:creationId xmlns:a16="http://schemas.microsoft.com/office/drawing/2014/main" id="{0378EFB1-9611-7A40-81CD-9CBFACBFF828}"/>
              </a:ext>
            </a:extLst>
          </p:cNvPr>
          <p:cNvSpPr txBox="1">
            <a:spLocks/>
          </p:cNvSpPr>
          <p:nvPr/>
        </p:nvSpPr>
        <p:spPr>
          <a:xfrm>
            <a:off x="11683926" y="6622912"/>
            <a:ext cx="526928" cy="381000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008E5A-5FB9-4F72-AFC8-39386B98F6D7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263E997-19E8-4A8D-B3F3-E3829B078B2B}"/>
              </a:ext>
            </a:extLst>
          </p:cNvPr>
          <p:cNvSpPr/>
          <p:nvPr/>
        </p:nvSpPr>
        <p:spPr>
          <a:xfrm>
            <a:off x="5196662" y="1783333"/>
            <a:ext cx="819956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srgbClr val="BA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884792F7-ABC4-47ED-AC72-78904ACD3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0962" y="6574924"/>
            <a:ext cx="293830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CO" sz="12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</a:t>
            </a:r>
            <a:r>
              <a:rPr kumimoji="0" lang="es-ES_tradnl" altLang="es-CO" sz="12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cálculos ANIF con base en DANE.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18103DE5-4A40-44D0-8B41-547A22541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0515" y="1187744"/>
            <a:ext cx="48417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CO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Tasa de Ocupación - Total Nacional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altLang="es-CO" b="1" ker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 12 meses</a:t>
            </a:r>
            <a:endParaRPr kumimoji="0" lang="es-ES_tradnl" altLang="es-CO" b="1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CO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(%, diciembre 2001 - mayo 2020)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9BBCE4A4-AF4E-4CAB-886A-9276365656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8939383"/>
              </p:ext>
            </p:extLst>
          </p:nvPr>
        </p:nvGraphicFramePr>
        <p:xfrm>
          <a:off x="6340031" y="2128372"/>
          <a:ext cx="5607360" cy="4052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71F219D5-ED2D-456F-B85A-74EC4E0E1594}"/>
              </a:ext>
            </a:extLst>
          </p:cNvPr>
          <p:cNvSpPr/>
          <p:nvPr/>
        </p:nvSpPr>
        <p:spPr>
          <a:xfrm>
            <a:off x="5592696" y="2280439"/>
            <a:ext cx="1006608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i="0" u="none" strike="noStrike" kern="1200" cap="none" spc="0" normalizeH="0" baseline="0" noProof="0">
                <a:ln>
                  <a:noFill/>
                </a:ln>
                <a:solidFill>
                  <a:srgbClr val="BA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may-20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5A97B43-684D-4C60-9ED5-510415438B32}"/>
              </a:ext>
            </a:extLst>
          </p:cNvPr>
          <p:cNvSpPr/>
          <p:nvPr/>
        </p:nvSpPr>
        <p:spPr>
          <a:xfrm>
            <a:off x="5513314" y="2633566"/>
            <a:ext cx="1006608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i="0" u="none" strike="noStrike" kern="1200" cap="none" spc="0" normalizeH="0" baseline="0" noProof="0">
                <a:ln>
                  <a:noFill/>
                </a:ln>
                <a:solidFill>
                  <a:srgbClr val="BA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abr-20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D37BE27-4EB0-4281-A984-41327FF7038A}"/>
              </a:ext>
            </a:extLst>
          </p:cNvPr>
          <p:cNvSpPr/>
          <p:nvPr/>
        </p:nvSpPr>
        <p:spPr>
          <a:xfrm>
            <a:off x="4822650" y="4309237"/>
            <a:ext cx="1006608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i="0" u="none" strike="noStrike" kern="1200" cap="none" spc="0" normalizeH="0" baseline="0" noProof="0">
                <a:ln>
                  <a:noFill/>
                </a:ln>
                <a:solidFill>
                  <a:srgbClr val="BA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may-19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25610CD-1817-4D11-B4CC-B499951FAC62}"/>
              </a:ext>
            </a:extLst>
          </p:cNvPr>
          <p:cNvSpPr/>
          <p:nvPr/>
        </p:nvSpPr>
        <p:spPr>
          <a:xfrm>
            <a:off x="1979310" y="3598543"/>
            <a:ext cx="1100522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 meses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F6AA2089-32D2-4CB8-A90F-292AD141873D}"/>
              </a:ext>
            </a:extLst>
          </p:cNvPr>
          <p:cNvSpPr/>
          <p:nvPr/>
        </p:nvSpPr>
        <p:spPr>
          <a:xfrm>
            <a:off x="11471837" y="4917705"/>
            <a:ext cx="1006608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i="0" u="none" strike="noStrike" kern="1200" cap="none" spc="0" normalizeH="0" baseline="0" noProof="0">
                <a:ln>
                  <a:noFill/>
                </a:ln>
                <a:solidFill>
                  <a:srgbClr val="FF87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may-20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05CE7E06-9ED2-4E03-97CE-B9D0BA09E597}"/>
              </a:ext>
            </a:extLst>
          </p:cNvPr>
          <p:cNvSpPr/>
          <p:nvPr/>
        </p:nvSpPr>
        <p:spPr>
          <a:xfrm>
            <a:off x="11444086" y="5227391"/>
            <a:ext cx="1006608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400">
                <a:solidFill>
                  <a:srgbClr val="FF8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</a:t>
            </a:r>
            <a:r>
              <a:rPr kumimoji="0" lang="es-CO" sz="1400" i="0" u="none" strike="noStrike" kern="1200" cap="none" spc="0" normalizeH="0" baseline="0" noProof="0">
                <a:ln>
                  <a:noFill/>
                </a:ln>
                <a:solidFill>
                  <a:srgbClr val="FF87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-20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58812E3-9B5F-48E9-BD2F-5DA0CD6AFDC3}"/>
              </a:ext>
            </a:extLst>
          </p:cNvPr>
          <p:cNvSpPr/>
          <p:nvPr/>
        </p:nvSpPr>
        <p:spPr>
          <a:xfrm>
            <a:off x="10677318" y="3045401"/>
            <a:ext cx="1006608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i="0" u="none" strike="noStrike" kern="1200" cap="none" spc="0" normalizeH="0" baseline="0" noProof="0">
                <a:ln>
                  <a:noFill/>
                </a:ln>
                <a:solidFill>
                  <a:srgbClr val="FF87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may-19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99B6694C-C93E-48D0-A99F-6A6F7AE90F1B}"/>
              </a:ext>
            </a:extLst>
          </p:cNvPr>
          <p:cNvSpPr/>
          <p:nvPr/>
        </p:nvSpPr>
        <p:spPr>
          <a:xfrm>
            <a:off x="10982984" y="4572411"/>
            <a:ext cx="819956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srgbClr val="FF87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Anual</a:t>
            </a:r>
          </a:p>
        </p:txBody>
      </p:sp>
    </p:spTree>
    <p:extLst>
      <p:ext uri="{BB962C8B-B14F-4D97-AF65-F5344CB8AC3E}">
        <p14:creationId xmlns:p14="http://schemas.microsoft.com/office/powerpoint/2010/main" val="143450920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contenido 1">
            <a:extLst>
              <a:ext uri="{FF2B5EF4-FFF2-40B4-BE49-F238E27FC236}">
                <a16:creationId xmlns:a16="http://schemas.microsoft.com/office/drawing/2014/main" id="{4F5AD0BC-FE8E-4792-9678-D147497960AB}"/>
              </a:ext>
            </a:extLst>
          </p:cNvPr>
          <p:cNvSpPr txBox="1">
            <a:spLocks/>
          </p:cNvSpPr>
          <p:nvPr/>
        </p:nvSpPr>
        <p:spPr>
          <a:xfrm>
            <a:off x="608013" y="192260"/>
            <a:ext cx="9819842" cy="61555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R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1" baseline="0">
                <a:solidFill>
                  <a:srgbClr val="FF0000"/>
                </a:solidFill>
                <a:latin typeface="Arial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just"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 mayo</a:t>
            </a:r>
            <a:r>
              <a:rPr lang="es-MX" sz="2000" dirty="0"/>
              <a:t> de 2020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la población ocupada fue 17.2 millones (una caída del 20% anual). </a:t>
            </a:r>
            <a:r>
              <a:rPr lang="es-MX" sz="2000" dirty="0"/>
              <a:t>Los inactivos fueron 17.8 millones (un incremento del 23% anual).</a:t>
            </a:r>
            <a:endParaRPr kumimoji="0" lang="es-MX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73B23A1-5ECA-4067-AAD5-34EF740B4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361" y="1187744"/>
            <a:ext cx="43018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CO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Personas Ocupados - Total Nacional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CO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(millones, enero 2001 - </a:t>
            </a:r>
            <a:r>
              <a:rPr lang="es-ES_tradnl" altLang="es-CO" ker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</a:t>
            </a:r>
            <a:r>
              <a:rPr kumimoji="0" lang="es-ES_tradnl" altLang="es-CO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2020)</a:t>
            </a:r>
          </a:p>
        </p:txBody>
      </p:sp>
      <p:sp>
        <p:nvSpPr>
          <p:cNvPr id="11" name="Marcador de número de diapositiva 17">
            <a:extLst>
              <a:ext uri="{FF2B5EF4-FFF2-40B4-BE49-F238E27FC236}">
                <a16:creationId xmlns:a16="http://schemas.microsoft.com/office/drawing/2014/main" id="{0378EFB1-9611-7A40-81CD-9CBFACBFF828}"/>
              </a:ext>
            </a:extLst>
          </p:cNvPr>
          <p:cNvSpPr txBox="1">
            <a:spLocks/>
          </p:cNvSpPr>
          <p:nvPr/>
        </p:nvSpPr>
        <p:spPr>
          <a:xfrm>
            <a:off x="11674690" y="6622912"/>
            <a:ext cx="526928" cy="381000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008E5A-5FB9-4F72-AFC8-39386B98F6D7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BDE1B68-CDFC-4FBA-A8B4-960B71277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190" y="6590444"/>
            <a:ext cx="293830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CO" sz="12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</a:t>
            </a:r>
            <a:r>
              <a:rPr kumimoji="0" lang="es-ES_tradnl" altLang="es-CO" sz="12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cálculos ANIF con base en DANE.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18F8A3A3-3936-4A33-961A-31EA05ADB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9167" y="1187744"/>
            <a:ext cx="43018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CO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Personas Inactivas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CO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(millones, enero 2001 - </a:t>
            </a:r>
            <a:r>
              <a:rPr lang="es-ES_tradnl" altLang="es-CO" ker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</a:t>
            </a:r>
            <a:r>
              <a:rPr kumimoji="0" lang="es-ES_tradnl" altLang="es-CO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2020)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A0E2166C-EED5-4D94-8EB5-CF379C93D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4996" y="6590444"/>
            <a:ext cx="293830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CO" sz="12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</a:t>
            </a:r>
            <a:r>
              <a:rPr kumimoji="0" lang="es-ES_tradnl" altLang="es-CO" sz="12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cálculos ANIF con base en DANE.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67A04797-D7CC-4BBB-A554-4F24559E1D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597633"/>
              </p:ext>
            </p:extLst>
          </p:nvPr>
        </p:nvGraphicFramePr>
        <p:xfrm>
          <a:off x="-92597" y="2016823"/>
          <a:ext cx="6319777" cy="4606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9131433C-A7E6-411B-9446-14107B0A5F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2055842"/>
              </p:ext>
            </p:extLst>
          </p:nvPr>
        </p:nvGraphicFramePr>
        <p:xfrm>
          <a:off x="6124996" y="2016823"/>
          <a:ext cx="5985723" cy="4275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667086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8ADB5B5A-A75B-4001-A68C-F13BC2118F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8013" y="49331"/>
            <a:ext cx="9810605" cy="923330"/>
          </a:xfrm>
        </p:spPr>
        <p:txBody>
          <a:bodyPr/>
          <a:lstStyle/>
          <a:p>
            <a:pPr algn="just"/>
            <a:r>
              <a:rPr lang="es-CO" dirty="0">
                <a:latin typeface="Arial"/>
                <a:cs typeface="Arial"/>
              </a:rPr>
              <a:t>En mayo de 2020, los sectores que más perdieron empleos fueron comercio, industria y servicios sociales, que representan 41% del total de ocupados. La mayor pérdida de empleos se dio en la población asalariada.</a:t>
            </a:r>
          </a:p>
        </p:txBody>
      </p:sp>
      <p:sp>
        <p:nvSpPr>
          <p:cNvPr id="5" name="Marcador de número de diapositiva 17">
            <a:extLst>
              <a:ext uri="{FF2B5EF4-FFF2-40B4-BE49-F238E27FC236}">
                <a16:creationId xmlns:a16="http://schemas.microsoft.com/office/drawing/2014/main" id="{6E259D30-FAF3-4100-8D78-5D951AA0B3E8}"/>
              </a:ext>
            </a:extLst>
          </p:cNvPr>
          <p:cNvSpPr txBox="1">
            <a:spLocks/>
          </p:cNvSpPr>
          <p:nvPr/>
        </p:nvSpPr>
        <p:spPr>
          <a:xfrm>
            <a:off x="11664470" y="6623404"/>
            <a:ext cx="526928" cy="381000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008E5A-5FB9-4F72-AFC8-39386B98F6D7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9F8A745-15FF-4CB9-BD1F-328053A26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35" y="6629238"/>
            <a:ext cx="293830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ES_tradnl" altLang="es-CO" sz="12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kumimoji="0" lang="es-ES_tradnl" altLang="es-CO" sz="12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cálculos ANIF con base en </a:t>
            </a:r>
            <a:r>
              <a:rPr lang="es-CO" sz="1200" ker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DANE.</a:t>
            </a:r>
            <a:endParaRPr kumimoji="0" lang="es-ES_tradnl" altLang="es-CO" sz="12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646693C3-EAEC-4A46-BE30-648B7A7CA456}"/>
              </a:ext>
            </a:extLst>
          </p:cNvPr>
          <p:cNvSpPr txBox="1">
            <a:spLocks/>
          </p:cNvSpPr>
          <p:nvPr/>
        </p:nvSpPr>
        <p:spPr>
          <a:xfrm>
            <a:off x="-350684" y="1659423"/>
            <a:ext cx="1702830" cy="51706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marR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75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75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75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75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ES" sz="1200" b="1"/>
              <a:t>Participación</a:t>
            </a:r>
          </a:p>
          <a:p>
            <a:pPr algn="ctr">
              <a:lnSpc>
                <a:spcPct val="80000"/>
              </a:lnSpc>
            </a:pPr>
            <a:r>
              <a:rPr lang="es-ES" sz="1200" b="1"/>
              <a:t>(% del total </a:t>
            </a:r>
          </a:p>
          <a:p>
            <a:pPr algn="ctr">
              <a:lnSpc>
                <a:spcPct val="80000"/>
              </a:lnSpc>
            </a:pPr>
            <a:r>
              <a:rPr lang="es-ES" sz="1200" b="1"/>
              <a:t>de ocupados)</a:t>
            </a:r>
            <a:endParaRPr lang="es-ES" sz="1200"/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BC52BE2B-712E-40EA-A830-18B15E577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74037"/>
              </p:ext>
            </p:extLst>
          </p:nvPr>
        </p:nvGraphicFramePr>
        <p:xfrm>
          <a:off x="107031" y="2415137"/>
          <a:ext cx="787400" cy="3892057"/>
        </p:xfrm>
        <a:graphic>
          <a:graphicData uri="http://schemas.openxmlformats.org/drawingml/2006/table">
            <a:tbl>
              <a:tblPr/>
              <a:tblGrid>
                <a:gridCol w="787400">
                  <a:extLst>
                    <a:ext uri="{9D8B030D-6E8A-4147-A177-3AD203B41FA5}">
                      <a16:colId xmlns:a16="http://schemas.microsoft.com/office/drawing/2014/main" val="524402812"/>
                    </a:ext>
                  </a:extLst>
                </a:gridCol>
              </a:tblGrid>
              <a:tr h="2993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594212"/>
                  </a:ext>
                </a:extLst>
              </a:tr>
              <a:tr h="2993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575180"/>
                  </a:ext>
                </a:extLst>
              </a:tr>
              <a:tr h="2993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249344"/>
                  </a:ext>
                </a:extLst>
              </a:tr>
              <a:tr h="2993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570491"/>
                  </a:ext>
                </a:extLst>
              </a:tr>
              <a:tr h="2993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633311"/>
                  </a:ext>
                </a:extLst>
              </a:tr>
              <a:tr h="2993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7279298"/>
                  </a:ext>
                </a:extLst>
              </a:tr>
              <a:tr h="2993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14602"/>
                  </a:ext>
                </a:extLst>
              </a:tr>
              <a:tr h="2993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215409"/>
                  </a:ext>
                </a:extLst>
              </a:tr>
              <a:tr h="2993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362610"/>
                  </a:ext>
                </a:extLst>
              </a:tr>
              <a:tr h="2993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5478022"/>
                  </a:ext>
                </a:extLst>
              </a:tr>
              <a:tr h="2993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3067446"/>
                  </a:ext>
                </a:extLst>
              </a:tr>
              <a:tr h="2993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992105"/>
                  </a:ext>
                </a:extLst>
              </a:tr>
              <a:tr h="2993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8064905"/>
                  </a:ext>
                </a:extLst>
              </a:tr>
            </a:tbl>
          </a:graphicData>
        </a:graphic>
      </p:graphicFrame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6CDAB57F-F02A-402D-BF67-9BDB9A07E3A4}"/>
              </a:ext>
            </a:extLst>
          </p:cNvPr>
          <p:cNvSpPr txBox="1">
            <a:spLocks/>
          </p:cNvSpPr>
          <p:nvPr/>
        </p:nvSpPr>
        <p:spPr>
          <a:xfrm>
            <a:off x="-162333" y="1213611"/>
            <a:ext cx="6968971" cy="77559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marR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75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75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75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75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sz="1800" b="1">
                <a:solidFill>
                  <a:schemeClr val="tx1">
                    <a:lumMod val="75000"/>
                    <a:lumOff val="25000"/>
                  </a:schemeClr>
                </a:solidFill>
              </a:rPr>
              <a:t>Pérdida anual de empleos </a:t>
            </a:r>
          </a:p>
          <a:p>
            <a:pPr algn="ctr">
              <a:lnSpc>
                <a:spcPct val="80000"/>
              </a:lnSpc>
            </a:pPr>
            <a:r>
              <a:rPr lang="es-MX" sz="1800" b="1">
                <a:solidFill>
                  <a:schemeClr val="tx1">
                    <a:lumMod val="75000"/>
                    <a:lumOff val="25000"/>
                  </a:schemeClr>
                </a:solidFill>
              </a:rPr>
              <a:t>por </a:t>
            </a:r>
            <a:r>
              <a:rPr lang="es-MX" sz="1800" b="1" u="sng">
                <a:solidFill>
                  <a:schemeClr val="tx1">
                    <a:lumMod val="75000"/>
                    <a:lumOff val="25000"/>
                  </a:schemeClr>
                </a:solidFill>
              </a:rPr>
              <a:t>actividad económica</a:t>
            </a:r>
            <a:endParaRPr lang="es-CO" sz="1800" u="sng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es-CO" sz="1800">
                <a:solidFill>
                  <a:schemeClr val="tx1">
                    <a:lumMod val="75000"/>
                    <a:lumOff val="25000"/>
                  </a:schemeClr>
                </a:solidFill>
              </a:rPr>
              <a:t>(miles, mayo de 2020)</a:t>
            </a:r>
            <a:r>
              <a:rPr lang="es-E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881C1CD-757C-4E6C-829C-AC253E0E7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7211" y="6640021"/>
            <a:ext cx="293830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ES_tradnl" altLang="es-CO" sz="12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kumimoji="0" lang="es-ES_tradnl" altLang="es-CO" sz="12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cálculos ANIF con base en </a:t>
            </a:r>
            <a:r>
              <a:rPr lang="es-CO" sz="1200" ker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DANE.</a:t>
            </a:r>
            <a:endParaRPr kumimoji="0" lang="es-ES_tradnl" altLang="es-CO" sz="12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CA49EF3C-3E25-4819-8367-7E964E1D109B}"/>
              </a:ext>
            </a:extLst>
          </p:cNvPr>
          <p:cNvSpPr txBox="1">
            <a:spLocks/>
          </p:cNvSpPr>
          <p:nvPr/>
        </p:nvSpPr>
        <p:spPr>
          <a:xfrm>
            <a:off x="6225134" y="1670206"/>
            <a:ext cx="1702830" cy="51706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marR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75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75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75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75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ES" sz="1200" b="1"/>
              <a:t>Participación</a:t>
            </a:r>
          </a:p>
          <a:p>
            <a:pPr algn="ctr">
              <a:lnSpc>
                <a:spcPct val="80000"/>
              </a:lnSpc>
            </a:pPr>
            <a:r>
              <a:rPr lang="es-ES" sz="1200" b="1"/>
              <a:t>(% del total </a:t>
            </a:r>
          </a:p>
          <a:p>
            <a:pPr algn="ctr">
              <a:lnSpc>
                <a:spcPct val="80000"/>
              </a:lnSpc>
            </a:pPr>
            <a:r>
              <a:rPr lang="es-ES" sz="1200" b="1"/>
              <a:t>de ocupados)</a:t>
            </a:r>
            <a:endParaRPr lang="es-ES" sz="1200"/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D608671D-5B93-4048-A1EF-58B81A1A875C}"/>
              </a:ext>
            </a:extLst>
          </p:cNvPr>
          <p:cNvSpPr txBox="1">
            <a:spLocks/>
          </p:cNvSpPr>
          <p:nvPr/>
        </p:nvSpPr>
        <p:spPr>
          <a:xfrm>
            <a:off x="6224644" y="1224394"/>
            <a:ext cx="6968971" cy="77559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marR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75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75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75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75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sz="1800" b="1">
                <a:solidFill>
                  <a:schemeClr val="tx1">
                    <a:lumMod val="75000"/>
                    <a:lumOff val="25000"/>
                  </a:schemeClr>
                </a:solidFill>
              </a:rPr>
              <a:t>Pérdida anual de empleos </a:t>
            </a:r>
          </a:p>
          <a:p>
            <a:pPr algn="ctr">
              <a:lnSpc>
                <a:spcPct val="80000"/>
              </a:lnSpc>
            </a:pPr>
            <a:r>
              <a:rPr lang="es-MX" sz="1800" b="1">
                <a:solidFill>
                  <a:schemeClr val="tx1">
                    <a:lumMod val="75000"/>
                    <a:lumOff val="25000"/>
                  </a:schemeClr>
                </a:solidFill>
              </a:rPr>
              <a:t>por </a:t>
            </a:r>
            <a:r>
              <a:rPr lang="es-CO" sz="1800" b="1" u="sng">
                <a:solidFill>
                  <a:schemeClr val="tx1">
                    <a:lumMod val="75000"/>
                    <a:lumOff val="25000"/>
                  </a:schemeClr>
                </a:solidFill>
              </a:rPr>
              <a:t>posición ocupacional</a:t>
            </a:r>
            <a:endParaRPr lang="es-CO" sz="1800" u="sng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es-CO" sz="1800">
                <a:solidFill>
                  <a:schemeClr val="tx1">
                    <a:lumMod val="75000"/>
                    <a:lumOff val="25000"/>
                  </a:schemeClr>
                </a:solidFill>
              </a:rPr>
              <a:t>(miles, mayo de 2020)</a:t>
            </a:r>
            <a:r>
              <a:rPr lang="es-E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91D08C2B-B79E-4F41-A1C0-76EFCF541A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885088"/>
              </p:ext>
            </p:extLst>
          </p:nvPr>
        </p:nvGraphicFramePr>
        <p:xfrm>
          <a:off x="6682849" y="2480553"/>
          <a:ext cx="787400" cy="3761226"/>
        </p:xfrm>
        <a:graphic>
          <a:graphicData uri="http://schemas.openxmlformats.org/drawingml/2006/table">
            <a:tbl>
              <a:tblPr/>
              <a:tblGrid>
                <a:gridCol w="787400">
                  <a:extLst>
                    <a:ext uri="{9D8B030D-6E8A-4147-A177-3AD203B41FA5}">
                      <a16:colId xmlns:a16="http://schemas.microsoft.com/office/drawing/2014/main" val="824036811"/>
                    </a:ext>
                  </a:extLst>
                </a:gridCol>
              </a:tblGrid>
              <a:tr h="5373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8138984"/>
                  </a:ext>
                </a:extLst>
              </a:tr>
              <a:tr h="5373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573433"/>
                  </a:ext>
                </a:extLst>
              </a:tr>
              <a:tr h="5373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7683897"/>
                  </a:ext>
                </a:extLst>
              </a:tr>
              <a:tr h="5373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4384500"/>
                  </a:ext>
                </a:extLst>
              </a:tr>
              <a:tr h="5373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971406"/>
                  </a:ext>
                </a:extLst>
              </a:tr>
              <a:tr h="5373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612870"/>
                  </a:ext>
                </a:extLst>
              </a:tr>
              <a:tr h="5373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9064071"/>
                  </a:ext>
                </a:extLst>
              </a:tr>
            </a:tbl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12FA0096-0035-4989-88AA-CB07C361C0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7622214"/>
              </p:ext>
            </p:extLst>
          </p:nvPr>
        </p:nvGraphicFramePr>
        <p:xfrm>
          <a:off x="608013" y="2364922"/>
          <a:ext cx="6170407" cy="4123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D022522F-CD67-4E1A-9C6E-EF23204D94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2072863"/>
              </p:ext>
            </p:extLst>
          </p:nvPr>
        </p:nvGraphicFramePr>
        <p:xfrm>
          <a:off x="7279402" y="2480552"/>
          <a:ext cx="4778266" cy="3876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02935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CC20C54F-278B-48C9-A0F0-6654705AD6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8670752"/>
              </p:ext>
            </p:extLst>
          </p:nvPr>
        </p:nvGraphicFramePr>
        <p:xfrm>
          <a:off x="107948" y="1919861"/>
          <a:ext cx="6728460" cy="468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11665072" y="6582861"/>
            <a:ext cx="526928" cy="381000"/>
          </a:xfrm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71B02D-2928-4A5F-B6DC-CEE67B7894D1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Marcador de contenido 1">
            <a:extLst>
              <a:ext uri="{FF2B5EF4-FFF2-40B4-BE49-F238E27FC236}">
                <a16:creationId xmlns:a16="http://schemas.microsoft.com/office/drawing/2014/main" id="{044461D0-801E-3F45-BCCC-5DEA9FB74DBF}"/>
              </a:ext>
            </a:extLst>
          </p:cNvPr>
          <p:cNvSpPr txBox="1">
            <a:spLocks/>
          </p:cNvSpPr>
          <p:nvPr/>
        </p:nvSpPr>
        <p:spPr>
          <a:xfrm>
            <a:off x="541582" y="84285"/>
            <a:ext cx="9886273" cy="9912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Todo este panorama se reflejó en que los ingresos de los hogares cayeron más de 1 punto del PIB. Por eso, el Gobierno</a:t>
            </a:r>
            <a:r>
              <a:rPr lang="es-CO" sz="2000" b="1" dirty="0">
                <a:solidFill>
                  <a:srgbClr val="FF0000"/>
                </a:solidFill>
                <a:latin typeface="Arial"/>
              </a:rPr>
              <a:t> Nacional desarrolló un plan para mitigar ese impacto.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BC71E7F-0F63-452D-88AC-B4DD5843848F}"/>
              </a:ext>
            </a:extLst>
          </p:cNvPr>
          <p:cNvSpPr/>
          <p:nvPr/>
        </p:nvSpPr>
        <p:spPr>
          <a:xfrm>
            <a:off x="1976005" y="1199051"/>
            <a:ext cx="8705072" cy="646331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Pérdida de ingresos laborales y medidas de mitigación del Gobierno Nacional </a:t>
            </a:r>
            <a:r>
              <a:rPr kumimoji="0" lang="es-CO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($ billones)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BC262C9D-0B5E-4B19-A5D8-5C0B39D8AB7F}"/>
              </a:ext>
            </a:extLst>
          </p:cNvPr>
          <p:cNvSpPr/>
          <p:nvPr/>
        </p:nvSpPr>
        <p:spPr>
          <a:xfrm>
            <a:off x="107948" y="6610318"/>
            <a:ext cx="5425585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</a:t>
            </a: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cálculos ANIF con base en DANE y MHCP – MFMP-2020.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A4243183-1C66-4325-8C5D-1688A5058E68}"/>
              </a:ext>
            </a:extLst>
          </p:cNvPr>
          <p:cNvCxnSpPr/>
          <p:nvPr/>
        </p:nvCxnSpPr>
        <p:spPr>
          <a:xfrm flipV="1">
            <a:off x="6984978" y="2260879"/>
            <a:ext cx="0" cy="3762375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89">
            <a:extLst>
              <a:ext uri="{FF2B5EF4-FFF2-40B4-BE49-F238E27FC236}">
                <a16:creationId xmlns:a16="http://schemas.microsoft.com/office/drawing/2014/main" id="{B6D7CF90-7624-4048-812A-9451EC333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1779" y="5408278"/>
            <a:ext cx="4792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PAEF</a:t>
            </a:r>
          </a:p>
        </p:txBody>
      </p:sp>
      <p:sp>
        <p:nvSpPr>
          <p:cNvPr id="26" name="Rectangle 89">
            <a:extLst>
              <a:ext uri="{FF2B5EF4-FFF2-40B4-BE49-F238E27FC236}">
                <a16:creationId xmlns:a16="http://schemas.microsoft.com/office/drawing/2014/main" id="{0D1323C2-87A9-474B-AEEE-636BEE0D7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1779" y="4605020"/>
            <a:ext cx="182101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Giros extraordinarios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kern="0">
                <a:solidFill>
                  <a:srgbClr val="0070C0"/>
                </a:solidFill>
                <a:effectLst>
                  <a:glow rad="1270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Programas sociales</a:t>
            </a:r>
            <a:endParaRPr kumimoji="0" lang="es-ES" sz="14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89">
            <a:extLst>
              <a:ext uri="{FF2B5EF4-FFF2-40B4-BE49-F238E27FC236}">
                <a16:creationId xmlns:a16="http://schemas.microsoft.com/office/drawing/2014/main" id="{3EC9F124-1254-486F-9735-006E22D56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1779" y="4364392"/>
            <a:ext cx="146193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Ingreso Solidario</a:t>
            </a:r>
          </a:p>
        </p:txBody>
      </p:sp>
      <p:sp>
        <p:nvSpPr>
          <p:cNvPr id="28" name="Rectangle 89">
            <a:extLst>
              <a:ext uri="{FF2B5EF4-FFF2-40B4-BE49-F238E27FC236}">
                <a16:creationId xmlns:a16="http://schemas.microsoft.com/office/drawing/2014/main" id="{DF491FA6-9814-433C-BBCE-B19ED21DE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1779" y="4105468"/>
            <a:ext cx="131286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>
                <a:ln>
                  <a:noFill/>
                </a:ln>
                <a:solidFill>
                  <a:srgbClr val="FF87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Devolución IVA</a:t>
            </a:r>
          </a:p>
        </p:txBody>
      </p:sp>
      <p:sp>
        <p:nvSpPr>
          <p:cNvPr id="16" name="Rectangle 89">
            <a:extLst>
              <a:ext uri="{FF2B5EF4-FFF2-40B4-BE49-F238E27FC236}">
                <a16:creationId xmlns:a16="http://schemas.microsoft.com/office/drawing/2014/main" id="{E0976610-5CA8-4E6B-BF3A-A5DEAC2FF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5939" y="2289963"/>
            <a:ext cx="186749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s-ES" sz="1600" b="1" u="sng" kern="0">
                <a:solidFill>
                  <a:srgbClr val="4B96CE"/>
                </a:solidFill>
                <a:effectLst>
                  <a:glow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Acumulado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>
                <a:ln>
                  <a:noFill/>
                </a:ln>
                <a:solidFill>
                  <a:srgbClr val="4B96CE"/>
                </a:solidFill>
                <a:effectLst>
                  <a:glow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Proyecciones ANIF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kern="0">
                <a:solidFill>
                  <a:srgbClr val="4B96CE"/>
                </a:solidFill>
                <a:effectLst>
                  <a:glow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Abril – 2020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5BE40E3B-EC07-409D-8B00-59B388D67247}"/>
              </a:ext>
            </a:extLst>
          </p:cNvPr>
          <p:cNvSpPr/>
          <p:nvPr/>
        </p:nvSpPr>
        <p:spPr>
          <a:xfrm>
            <a:off x="107948" y="6390497"/>
            <a:ext cx="5425585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</a:t>
            </a:r>
            <a:r>
              <a:rPr kumimoji="0" lang="es-ES" sz="12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Estimación preliminar.</a:t>
            </a:r>
          </a:p>
        </p:txBody>
      </p:sp>
      <p:sp>
        <p:nvSpPr>
          <p:cNvPr id="20" name="Rectangle 89">
            <a:extLst>
              <a:ext uri="{FF2B5EF4-FFF2-40B4-BE49-F238E27FC236}">
                <a16:creationId xmlns:a16="http://schemas.microsoft.com/office/drawing/2014/main" id="{29C64C7E-A598-41D6-A56F-7D998C17A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965" y="4142067"/>
            <a:ext cx="18017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s-ES" sz="1600" b="1" u="sng" kern="0">
                <a:solidFill>
                  <a:srgbClr val="FF0000"/>
                </a:solidFill>
                <a:effectLst>
                  <a:glow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Acumulado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glow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Pérdidas efectivas</a:t>
            </a:r>
          </a:p>
        </p:txBody>
      </p:sp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39EE9A5B-F7F9-4E44-8E72-E6C988D9ED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8642093"/>
              </p:ext>
            </p:extLst>
          </p:nvPr>
        </p:nvGraphicFramePr>
        <p:xfrm>
          <a:off x="7072012" y="2175159"/>
          <a:ext cx="4061063" cy="4431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Rectangle 89">
            <a:extLst>
              <a:ext uri="{FF2B5EF4-FFF2-40B4-BE49-F238E27FC236}">
                <a16:creationId xmlns:a16="http://schemas.microsoft.com/office/drawing/2014/main" id="{FA726BD0-0CB9-4B32-8328-5DE1A1A86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1779" y="3658231"/>
            <a:ext cx="1989327" cy="34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>
                <a:ln>
                  <a:noFill/>
                </a:ln>
                <a:solidFill>
                  <a:srgbClr val="A6A6A6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Créditos para nómina </a:t>
            </a:r>
            <a:r>
              <a:rPr lang="es-ES" sz="1400" b="1" kern="0">
                <a:solidFill>
                  <a:srgbClr val="A6A6A6"/>
                </a:solidFill>
                <a:effectLst>
                  <a:glow rad="1270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>
                <a:ln>
                  <a:noFill/>
                </a:ln>
                <a:solidFill>
                  <a:srgbClr val="A6A6A6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Garantías</a:t>
            </a:r>
            <a:r>
              <a:rPr lang="es-ES" sz="1400" b="1" kern="0">
                <a:solidFill>
                  <a:srgbClr val="A6A6A6"/>
                </a:solidFill>
                <a:effectLst>
                  <a:glow rad="1270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FNG</a:t>
            </a:r>
            <a:endParaRPr kumimoji="0" lang="es-ES" sz="1400" b="1" i="0" u="none" strike="noStrike" kern="0" cap="none" spc="0" normalizeH="0" baseline="0" noProof="0">
              <a:ln>
                <a:noFill/>
              </a:ln>
              <a:solidFill>
                <a:srgbClr val="A6A6A6"/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126E6F40-F715-4F1C-8FB9-CDBEF0AB307D}"/>
              </a:ext>
            </a:extLst>
          </p:cNvPr>
          <p:cNvCxnSpPr/>
          <p:nvPr/>
        </p:nvCxnSpPr>
        <p:spPr>
          <a:xfrm flipV="1">
            <a:off x="5533533" y="2289963"/>
            <a:ext cx="0" cy="376237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33668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311758"/>
              </p:ext>
            </p:extLst>
          </p:nvPr>
        </p:nvGraphicFramePr>
        <p:xfrm>
          <a:off x="-206734" y="2159540"/>
          <a:ext cx="5883541" cy="4376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BF5583E5-7C1D-AD45-BE3D-7DCF5B63A1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5492" y="71672"/>
            <a:ext cx="9989563" cy="923330"/>
          </a:xfrm>
        </p:spPr>
        <p:txBody>
          <a:bodyPr/>
          <a:lstStyle/>
          <a:p>
            <a:pPr algn="just"/>
            <a:r>
              <a:rPr lang="es-CO" dirty="0"/>
              <a:t>Varios indicadores empezaron a mostrar los efectos negativos de la propagación del SARS-CoV-2 al final de marzo de 2020. Ahora, empiezan a notarse las señales de menor deterioro.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DCCC153-8643-F847-AC3E-7CA376E59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7657" y="6563343"/>
            <a:ext cx="526928" cy="381000"/>
          </a:xfrm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008E5A-5FB9-4F72-AFC8-39386B98F6D7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E1EFDCE2-8F3B-4AF0-9CE7-D9F7B72A7D4C}"/>
              </a:ext>
            </a:extLst>
          </p:cNvPr>
          <p:cNvCxnSpPr/>
          <p:nvPr/>
        </p:nvCxnSpPr>
        <p:spPr>
          <a:xfrm flipH="1">
            <a:off x="2135576" y="2273064"/>
            <a:ext cx="0" cy="3348000"/>
          </a:xfrm>
          <a:prstGeom prst="line">
            <a:avLst/>
          </a:prstGeom>
          <a:ln>
            <a:prstDash val="dash"/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ángulo 29">
            <a:extLst>
              <a:ext uri="{FF2B5EF4-FFF2-40B4-BE49-F238E27FC236}">
                <a16:creationId xmlns:a16="http://schemas.microsoft.com/office/drawing/2014/main" id="{20F66E30-B6D7-4DAA-A504-735AA74C0D5B}"/>
              </a:ext>
            </a:extLst>
          </p:cNvPr>
          <p:cNvSpPr/>
          <p:nvPr/>
        </p:nvSpPr>
        <p:spPr>
          <a:xfrm>
            <a:off x="2135576" y="2055843"/>
            <a:ext cx="2517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Inicio Simulacro de Aislamiento en Bogotá</a:t>
            </a: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FE583E48-0A09-4468-9CA0-DD803726C6A8}"/>
              </a:ext>
            </a:extLst>
          </p:cNvPr>
          <p:cNvSpPr/>
          <p:nvPr/>
        </p:nvSpPr>
        <p:spPr>
          <a:xfrm>
            <a:off x="-206734" y="1204686"/>
            <a:ext cx="6077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Frecuencia de visitas por tipo de lugar con respecto a período base (5 de enero - 6 de febrero) - Bogotá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(Variación %, al 23 de junio de 2020)</a:t>
            </a:r>
            <a:endParaRPr kumimoji="0" lang="es-CO" sz="12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08C1E255-F253-43DF-A565-0C1BE7B28254}"/>
              </a:ext>
            </a:extLst>
          </p:cNvPr>
          <p:cNvSpPr txBox="1">
            <a:spLocks/>
          </p:cNvSpPr>
          <p:nvPr/>
        </p:nvSpPr>
        <p:spPr>
          <a:xfrm>
            <a:off x="22945" y="6449756"/>
            <a:ext cx="6675872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s-CO" sz="1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s-CO" sz="1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</a:t>
            </a: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elaboración ANIF con base en COVID-19 </a:t>
            </a:r>
            <a:r>
              <a:rPr kumimoji="0" lang="es-CO" sz="1200" b="0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Community</a:t>
            </a: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CO" sz="1200" b="0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Mobility</a:t>
            </a: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CO" sz="1200" b="0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Reports</a:t>
            </a: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Google.</a:t>
            </a:r>
          </a:p>
        </p:txBody>
      </p:sp>
      <p:sp>
        <p:nvSpPr>
          <p:cNvPr id="11" name="Rectangle 89">
            <a:extLst>
              <a:ext uri="{FF2B5EF4-FFF2-40B4-BE49-F238E27FC236}">
                <a16:creationId xmlns:a16="http://schemas.microsoft.com/office/drawing/2014/main" id="{13BD7D5A-AAED-454A-AE4C-3CB296C76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5199" y="2602396"/>
            <a:ext cx="9938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Residencial</a:t>
            </a:r>
          </a:p>
        </p:txBody>
      </p:sp>
      <p:sp>
        <p:nvSpPr>
          <p:cNvPr id="12" name="Rectangle 89">
            <a:extLst>
              <a:ext uri="{FF2B5EF4-FFF2-40B4-BE49-F238E27FC236}">
                <a16:creationId xmlns:a16="http://schemas.microsoft.com/office/drawing/2014/main" id="{0436BC69-04F7-4CD5-B11E-64D01A125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802" y="3628638"/>
            <a:ext cx="13545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>
                <a:ln>
                  <a:noFill/>
                </a:ln>
                <a:solidFill>
                  <a:srgbClr val="00549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Supermercados</a:t>
            </a:r>
          </a:p>
        </p:txBody>
      </p:sp>
      <p:sp>
        <p:nvSpPr>
          <p:cNvPr id="13" name="Rectangle 89">
            <a:extLst>
              <a:ext uri="{FF2B5EF4-FFF2-40B4-BE49-F238E27FC236}">
                <a16:creationId xmlns:a16="http://schemas.microsoft.com/office/drawing/2014/main" id="{2BDDB2E5-E7FC-4750-B29C-86A7D22C0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0265" y="4793176"/>
            <a:ext cx="4776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>
                <a:ln>
                  <a:noFill/>
                </a:ln>
                <a:solidFill>
                  <a:srgbClr val="BA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Otros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E8C7B643-418D-4B90-B151-52981B80B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481" y="6560434"/>
            <a:ext cx="34604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Fuente: </a:t>
            </a:r>
            <a:r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cálculos Anif con base en </a:t>
            </a: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XM</a:t>
            </a:r>
            <a:r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2CB50A87-AD96-4A06-B859-8AB560CEC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8817" y="1115801"/>
            <a:ext cx="4838316" cy="87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Demanda de Energía Total</a:t>
            </a:r>
            <a:br>
              <a:rPr kumimoji="0" lang="es-CO" sz="16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s-CO" sz="16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(Variación % anual por meses, al 26 </a:t>
            </a:r>
            <a:r>
              <a:rPr lang="es-CO" sz="1600" kern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</a:t>
            </a:r>
            <a:r>
              <a:rPr kumimoji="0" lang="es-CO" sz="16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de 2020)</a:t>
            </a: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1D809362-A8E3-429B-AB71-59AAC0572F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883700"/>
              </p:ext>
            </p:extLst>
          </p:nvPr>
        </p:nvGraphicFramePr>
        <p:xfrm>
          <a:off x="6367641" y="2049326"/>
          <a:ext cx="5863299" cy="4511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DFE1707-4E4A-4F2C-8E21-1601585FE8B5}"/>
              </a:ext>
            </a:extLst>
          </p:cNvPr>
          <p:cNvSpPr txBox="1"/>
          <p:nvPr/>
        </p:nvSpPr>
        <p:spPr>
          <a:xfrm rot="-5400000">
            <a:off x="4520228" y="5901583"/>
            <a:ext cx="108007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latin typeface="Arial"/>
                <a:cs typeface="Arial"/>
              </a:rPr>
              <a:t>23/6/2020</a:t>
            </a:r>
            <a:endParaRPr lang="en-US" sz="14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938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F6CADCB3-1A35-47F5-87D4-C6FD571318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5628630"/>
              </p:ext>
            </p:extLst>
          </p:nvPr>
        </p:nvGraphicFramePr>
        <p:xfrm>
          <a:off x="-2927899" y="2131656"/>
          <a:ext cx="8180113" cy="4544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Marcador de contenido 1">
            <a:extLst>
              <a:ext uri="{FF2B5EF4-FFF2-40B4-BE49-F238E27FC236}">
                <a16:creationId xmlns:a16="http://schemas.microsoft.com/office/drawing/2014/main" id="{C528F982-70CA-4D82-BBAD-9DFFBA97739E}"/>
              </a:ext>
            </a:extLst>
          </p:cNvPr>
          <p:cNvSpPr txBox="1">
            <a:spLocks/>
          </p:cNvSpPr>
          <p:nvPr/>
        </p:nvSpPr>
        <p:spPr>
          <a:xfrm>
            <a:off x="647826" y="150492"/>
            <a:ext cx="9791574" cy="61555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Los efectos del virus cambiaron nuestro panorama y ahora consideramos que nuestro escenario estresado será el más probable.</a:t>
            </a:r>
          </a:p>
        </p:txBody>
      </p:sp>
      <p:sp>
        <p:nvSpPr>
          <p:cNvPr id="7" name="Marcador de número de diapositiva 17">
            <a:extLst>
              <a:ext uri="{FF2B5EF4-FFF2-40B4-BE49-F238E27FC236}">
                <a16:creationId xmlns:a16="http://schemas.microsoft.com/office/drawing/2014/main" id="{9561F963-5D53-4645-9EA7-F950EDA9267B}"/>
              </a:ext>
            </a:extLst>
          </p:cNvPr>
          <p:cNvSpPr txBox="1">
            <a:spLocks/>
          </p:cNvSpPr>
          <p:nvPr/>
        </p:nvSpPr>
        <p:spPr>
          <a:xfrm>
            <a:off x="11674198" y="6633132"/>
            <a:ext cx="526928" cy="381000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008E5A-5FB9-4F72-AFC8-39386B98F6D7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Marcador de contenido 16">
            <a:extLst>
              <a:ext uri="{FF2B5EF4-FFF2-40B4-BE49-F238E27FC236}">
                <a16:creationId xmlns:a16="http://schemas.microsoft.com/office/drawing/2014/main" id="{A7424735-594C-4BC4-A86F-6521A14673B9}"/>
              </a:ext>
            </a:extLst>
          </p:cNvPr>
          <p:cNvSpPr>
            <a:spLocks noGrp="1"/>
          </p:cNvSpPr>
          <p:nvPr/>
        </p:nvSpPr>
        <p:spPr>
          <a:xfrm>
            <a:off x="171094" y="6630368"/>
            <a:ext cx="6675872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/>
              <a:t>Fuente: </a:t>
            </a:r>
            <a:r>
              <a:rPr lang="es-ES"/>
              <a:t>cálculos ANIF con base en DANE.</a:t>
            </a:r>
          </a:p>
        </p:txBody>
      </p:sp>
      <p:graphicFrame>
        <p:nvGraphicFramePr>
          <p:cNvPr id="14" name="Tabla 3">
            <a:extLst>
              <a:ext uri="{FF2B5EF4-FFF2-40B4-BE49-F238E27FC236}">
                <a16:creationId xmlns:a16="http://schemas.microsoft.com/office/drawing/2014/main" id="{6DD14D1F-DA70-4B02-A2E1-17D1A4AAE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897485"/>
              </p:ext>
            </p:extLst>
          </p:nvPr>
        </p:nvGraphicFramePr>
        <p:xfrm>
          <a:off x="7027295" y="747344"/>
          <a:ext cx="5033678" cy="773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6839">
                  <a:extLst>
                    <a:ext uri="{9D8B030D-6E8A-4147-A177-3AD203B41FA5}">
                      <a16:colId xmlns:a16="http://schemas.microsoft.com/office/drawing/2014/main" val="1584468665"/>
                    </a:ext>
                  </a:extLst>
                </a:gridCol>
                <a:gridCol w="2516839">
                  <a:extLst>
                    <a:ext uri="{9D8B030D-6E8A-4147-A177-3AD203B41FA5}">
                      <a16:colId xmlns:a16="http://schemas.microsoft.com/office/drawing/2014/main" val="1636164073"/>
                    </a:ext>
                  </a:extLst>
                </a:gridCol>
              </a:tblGrid>
              <a:tr h="4686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Crecimiento PIB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(Variación % anual)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Tasa de desempleo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(Promedio % anual)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025739"/>
                  </a:ext>
                </a:extLst>
              </a:tr>
              <a:tr h="268532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-4,5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18,5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621592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124F7B45-0B2E-4993-805D-76AC3F3E34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556808"/>
              </p:ext>
            </p:extLst>
          </p:nvPr>
        </p:nvGraphicFramePr>
        <p:xfrm>
          <a:off x="-55912" y="2251129"/>
          <a:ext cx="787400" cy="4168412"/>
        </p:xfrm>
        <a:graphic>
          <a:graphicData uri="http://schemas.openxmlformats.org/drawingml/2006/table">
            <a:tbl>
              <a:tblPr/>
              <a:tblGrid>
                <a:gridCol w="787400">
                  <a:extLst>
                    <a:ext uri="{9D8B030D-6E8A-4147-A177-3AD203B41FA5}">
                      <a16:colId xmlns:a16="http://schemas.microsoft.com/office/drawing/2014/main" val="3583635889"/>
                    </a:ext>
                  </a:extLst>
                </a:gridCol>
              </a:tblGrid>
              <a:tr h="29253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Pond</a:t>
                      </a: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2051746"/>
                  </a:ext>
                </a:extLst>
              </a:tr>
              <a:tr h="36543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1413018"/>
                  </a:ext>
                </a:extLst>
              </a:tr>
              <a:tr h="29253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141501"/>
                  </a:ext>
                </a:extLst>
              </a:tr>
              <a:tr h="29253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499288"/>
                  </a:ext>
                </a:extLst>
              </a:tr>
              <a:tr h="29253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212620"/>
                  </a:ext>
                </a:extLst>
              </a:tr>
              <a:tr h="29253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0083861"/>
                  </a:ext>
                </a:extLst>
              </a:tr>
              <a:tr h="29253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5505758"/>
                  </a:ext>
                </a:extLst>
              </a:tr>
              <a:tr h="29253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6321900"/>
                  </a:ext>
                </a:extLst>
              </a:tr>
              <a:tr h="29253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651559"/>
                  </a:ext>
                </a:extLst>
              </a:tr>
              <a:tr h="29253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858790"/>
                  </a:ext>
                </a:extLst>
              </a:tr>
              <a:tr h="29253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4931448"/>
                  </a:ext>
                </a:extLst>
              </a:tr>
              <a:tr h="29253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8235231"/>
                  </a:ext>
                </a:extLst>
              </a:tr>
              <a:tr h="29253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0636564"/>
                  </a:ext>
                </a:extLst>
              </a:tr>
              <a:tr h="29253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6473224"/>
                  </a:ext>
                </a:extLst>
              </a:tr>
            </a:tbl>
          </a:graphicData>
        </a:graphic>
      </p:graphicFrame>
      <p:sp>
        <p:nvSpPr>
          <p:cNvPr id="19" name="Marcador de texto 19">
            <a:extLst>
              <a:ext uri="{FF2B5EF4-FFF2-40B4-BE49-F238E27FC236}">
                <a16:creationId xmlns:a16="http://schemas.microsoft.com/office/drawing/2014/main" id="{835A1A8F-D705-447E-8FD4-90A0725FA8ED}"/>
              </a:ext>
            </a:extLst>
          </p:cNvPr>
          <p:cNvSpPr>
            <a:spLocks noGrp="1"/>
          </p:cNvSpPr>
          <p:nvPr/>
        </p:nvSpPr>
        <p:spPr>
          <a:xfrm>
            <a:off x="28769" y="1596145"/>
            <a:ext cx="5866023" cy="766874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B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B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B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B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B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600" kern="0">
                <a:solidFill>
                  <a:schemeClr val="tx1">
                    <a:lumMod val="75000"/>
                    <a:lumOff val="25000"/>
                  </a:schemeClr>
                </a:solidFill>
              </a:rPr>
              <a:t>Crecimiento anual del PIB por </a:t>
            </a:r>
            <a:r>
              <a:rPr lang="es-MX" sz="1600" u="sng" kern="0">
                <a:solidFill>
                  <a:schemeClr val="tx1">
                    <a:lumMod val="75000"/>
                    <a:lumOff val="25000"/>
                  </a:schemeClr>
                </a:solidFill>
              </a:rPr>
              <a:t>oferta</a:t>
            </a:r>
            <a:r>
              <a:rPr lang="es-MX" sz="1600" ker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s-MX" sz="1600" u="sng" kern="0">
                <a:solidFill>
                  <a:srgbClr val="FF0000"/>
                </a:solidFill>
              </a:rPr>
              <a:t>Escenario estresado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600" b="0" kern="0">
                <a:solidFill>
                  <a:schemeClr val="tx1">
                    <a:lumMod val="75000"/>
                    <a:lumOff val="25000"/>
                  </a:schemeClr>
                </a:solidFill>
              </a:rPr>
              <a:t>(%)</a:t>
            </a:r>
            <a:endParaRPr lang="es-ES" sz="1600" b="0" ker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76F5B44-827D-4EE9-B333-3DB9354F0EEB}"/>
              </a:ext>
            </a:extLst>
          </p:cNvPr>
          <p:cNvSpPr txBox="1"/>
          <p:nvPr/>
        </p:nvSpPr>
        <p:spPr>
          <a:xfrm>
            <a:off x="4955325" y="1896353"/>
            <a:ext cx="10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 </a:t>
            </a:r>
            <a:r>
              <a:rPr kumimoji="0" lang="es-ES" sz="14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Proy</a:t>
            </a:r>
            <a:r>
              <a:rPr kumimoji="0" lang="es-ES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s-CO" sz="1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E3DB7FD-15B0-41D0-85C3-5C50A021A7AA}"/>
              </a:ext>
            </a:extLst>
          </p:cNvPr>
          <p:cNvSpPr txBox="1"/>
          <p:nvPr/>
        </p:nvSpPr>
        <p:spPr>
          <a:xfrm>
            <a:off x="4954158" y="2108018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>
                <a:ln>
                  <a:noFill/>
                </a:ln>
                <a:solidFill>
                  <a:srgbClr val="4B96C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 </a:t>
            </a:r>
            <a:r>
              <a:rPr kumimoji="0" lang="es-ES" sz="1400" b="1" i="0" u="none" strike="noStrike" kern="1200" cap="none" spc="0" normalizeH="0" baseline="0" noProof="0" err="1">
                <a:ln>
                  <a:noFill/>
                </a:ln>
                <a:solidFill>
                  <a:srgbClr val="4B96C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</a:t>
            </a:r>
            <a:r>
              <a:rPr kumimoji="0" lang="es-ES" sz="1400" b="1" i="0" u="none" strike="noStrike" kern="1200" cap="none" spc="0" normalizeH="0" baseline="0" noProof="0">
                <a:ln>
                  <a:noFill/>
                </a:ln>
                <a:solidFill>
                  <a:srgbClr val="4B96C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s-CO" sz="1400" b="1" i="0" u="none" strike="noStrike" kern="1200" cap="none" spc="0" normalizeH="0" baseline="0" noProof="0">
              <a:ln>
                <a:noFill/>
              </a:ln>
              <a:solidFill>
                <a:srgbClr val="4B96C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4C95F34-5BFC-4AA3-B18F-E1CA9654960A}"/>
              </a:ext>
            </a:extLst>
          </p:cNvPr>
          <p:cNvSpPr txBox="1"/>
          <p:nvPr/>
        </p:nvSpPr>
        <p:spPr>
          <a:xfrm>
            <a:off x="11090673" y="2013088"/>
            <a:ext cx="10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 </a:t>
            </a:r>
            <a:r>
              <a:rPr kumimoji="0" lang="es-ES" sz="14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Proy</a:t>
            </a:r>
            <a:r>
              <a:rPr kumimoji="0" lang="es-ES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s-CO" sz="1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3F068BD-99D9-4164-9B62-AB29CDB3A988}"/>
              </a:ext>
            </a:extLst>
          </p:cNvPr>
          <p:cNvSpPr txBox="1"/>
          <p:nvPr/>
        </p:nvSpPr>
        <p:spPr>
          <a:xfrm>
            <a:off x="11089506" y="2224753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>
                <a:ln>
                  <a:noFill/>
                </a:ln>
                <a:solidFill>
                  <a:srgbClr val="4B96C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 </a:t>
            </a:r>
            <a:r>
              <a:rPr kumimoji="0" lang="es-ES" sz="1400" b="1" i="0" u="none" strike="noStrike" kern="1200" cap="none" spc="0" normalizeH="0" baseline="0" noProof="0" err="1">
                <a:ln>
                  <a:noFill/>
                </a:ln>
                <a:solidFill>
                  <a:srgbClr val="4B96C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</a:t>
            </a:r>
            <a:r>
              <a:rPr kumimoji="0" lang="es-ES" sz="1400" b="1" i="0" u="none" strike="noStrike" kern="1200" cap="none" spc="0" normalizeH="0" baseline="0" noProof="0">
                <a:ln>
                  <a:noFill/>
                </a:ln>
                <a:solidFill>
                  <a:srgbClr val="4B96C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s-CO" sz="1400" b="1" i="0" u="none" strike="noStrike" kern="1200" cap="none" spc="0" normalizeH="0" baseline="0" noProof="0">
              <a:ln>
                <a:noFill/>
              </a:ln>
              <a:solidFill>
                <a:srgbClr val="4B96C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7255C8E9-91F4-4A07-A37D-8D29F74BA6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061700"/>
              </p:ext>
            </p:extLst>
          </p:nvPr>
        </p:nvGraphicFramePr>
        <p:xfrm>
          <a:off x="6553780" y="2082979"/>
          <a:ext cx="684225" cy="4293011"/>
        </p:xfrm>
        <a:graphic>
          <a:graphicData uri="http://schemas.openxmlformats.org/drawingml/2006/table">
            <a:tbl>
              <a:tblPr/>
              <a:tblGrid>
                <a:gridCol w="684225">
                  <a:extLst>
                    <a:ext uri="{9D8B030D-6E8A-4147-A177-3AD203B41FA5}">
                      <a16:colId xmlns:a16="http://schemas.microsoft.com/office/drawing/2014/main" val="948157705"/>
                    </a:ext>
                  </a:extLst>
                </a:gridCol>
              </a:tblGrid>
              <a:tr h="5219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Pond</a:t>
                      </a: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441893"/>
                  </a:ext>
                </a:extLst>
              </a:tr>
              <a:tr h="942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8063109"/>
                  </a:ext>
                </a:extLst>
              </a:tr>
              <a:tr h="52990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1192503"/>
                  </a:ext>
                </a:extLst>
              </a:tr>
              <a:tr h="4210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34524"/>
                  </a:ext>
                </a:extLst>
              </a:tr>
              <a:tr h="52990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0490823"/>
                  </a:ext>
                </a:extLst>
              </a:tr>
              <a:tr h="406630">
                <a:tc>
                  <a:txBody>
                    <a:bodyPr/>
                    <a:lstStyle/>
                    <a:p>
                      <a:pPr algn="ctr" fontAlgn="ctr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343591"/>
                  </a:ext>
                </a:extLst>
              </a:tr>
              <a:tr h="4109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1365923"/>
                  </a:ext>
                </a:extLst>
              </a:tr>
              <a:tr h="52990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6820321"/>
                  </a:ext>
                </a:extLst>
              </a:tr>
            </a:tbl>
          </a:graphicData>
        </a:graphic>
      </p:graphicFrame>
      <p:sp>
        <p:nvSpPr>
          <p:cNvPr id="25" name="Marcador de texto 19">
            <a:extLst>
              <a:ext uri="{FF2B5EF4-FFF2-40B4-BE49-F238E27FC236}">
                <a16:creationId xmlns:a16="http://schemas.microsoft.com/office/drawing/2014/main" id="{39078165-211E-4BD4-BDC7-5FF284683BA4}"/>
              </a:ext>
            </a:extLst>
          </p:cNvPr>
          <p:cNvSpPr>
            <a:spLocks noGrp="1"/>
          </p:cNvSpPr>
          <p:nvPr/>
        </p:nvSpPr>
        <p:spPr>
          <a:xfrm>
            <a:off x="5874196" y="1646602"/>
            <a:ext cx="6553779" cy="766874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B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B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B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B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B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600" kern="0">
                <a:solidFill>
                  <a:schemeClr val="tx1">
                    <a:lumMod val="75000"/>
                    <a:lumOff val="25000"/>
                  </a:schemeClr>
                </a:solidFill>
              </a:rPr>
              <a:t>Crecimiento anual del PIB por </a:t>
            </a:r>
            <a:r>
              <a:rPr lang="es-MX" sz="1600" u="sng" kern="0">
                <a:solidFill>
                  <a:schemeClr val="tx1">
                    <a:lumMod val="75000"/>
                    <a:lumOff val="25000"/>
                  </a:schemeClr>
                </a:solidFill>
              </a:rPr>
              <a:t>demanda</a:t>
            </a:r>
            <a:r>
              <a:rPr lang="es-MX" sz="1600" ker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s-MX" sz="1600" u="sng" kern="0">
                <a:solidFill>
                  <a:srgbClr val="FF0000"/>
                </a:solidFill>
              </a:rPr>
              <a:t>Escenario estresado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600" b="0" kern="0">
                <a:solidFill>
                  <a:schemeClr val="tx1">
                    <a:lumMod val="75000"/>
                    <a:lumOff val="25000"/>
                  </a:schemeClr>
                </a:solidFill>
              </a:rPr>
              <a:t>(%)</a:t>
            </a:r>
            <a:endParaRPr lang="es-ES" sz="1600" b="0" ker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6EBF62AF-C20D-4994-9CF6-000851D157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5548899"/>
              </p:ext>
            </p:extLst>
          </p:nvPr>
        </p:nvGraphicFramePr>
        <p:xfrm>
          <a:off x="7196358" y="2224753"/>
          <a:ext cx="4948396" cy="4411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855469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>
            <a:extLst>
              <a:ext uri="{FF2B5EF4-FFF2-40B4-BE49-F238E27FC236}">
                <a16:creationId xmlns:a16="http://schemas.microsoft.com/office/drawing/2014/main" id="{BA167471-F08B-4B4B-A605-398C3FB0983F}"/>
              </a:ext>
            </a:extLst>
          </p:cNvPr>
          <p:cNvSpPr/>
          <p:nvPr/>
        </p:nvSpPr>
        <p:spPr>
          <a:xfrm>
            <a:off x="58475" y="3681174"/>
            <a:ext cx="653143" cy="65314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texto 19">
            <a:extLst>
              <a:ext uri="{FF2B5EF4-FFF2-40B4-BE49-F238E27FC236}">
                <a16:creationId xmlns:a16="http://schemas.microsoft.com/office/drawing/2014/main" id="{806717F9-2678-7145-A016-5C50700530D8}"/>
              </a:ext>
            </a:extLst>
          </p:cNvPr>
          <p:cNvSpPr txBox="1">
            <a:spLocks/>
          </p:cNvSpPr>
          <p:nvPr/>
        </p:nvSpPr>
        <p:spPr>
          <a:xfrm>
            <a:off x="160145" y="1111000"/>
            <a:ext cx="12067520" cy="53180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+mj-lt"/>
              <a:buAutoNum type="arabicPeriod"/>
            </a:pPr>
            <a:endParaRPr lang="es-MX" sz="3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14000"/>
              </a:lnSpc>
              <a:spcBef>
                <a:spcPts val="0"/>
              </a:spcBef>
              <a:spcAft>
                <a:spcPts val="42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es-MX" sz="3000" b="1" kern="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2020 arrancó bien</a:t>
            </a:r>
          </a:p>
          <a:p>
            <a:pPr marL="514350" indent="-514350">
              <a:lnSpc>
                <a:spcPct val="114000"/>
              </a:lnSpc>
              <a:spcBef>
                <a:spcPts val="0"/>
              </a:spcBef>
              <a:spcAft>
                <a:spcPts val="42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es-MX" sz="3000" b="1" kern="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llegada del virus cambió todo el panorama</a:t>
            </a:r>
          </a:p>
          <a:p>
            <a:pPr marL="514350" indent="-514350">
              <a:lnSpc>
                <a:spcPct val="114000"/>
              </a:lnSpc>
              <a:spcBef>
                <a:spcPts val="0"/>
              </a:spcBef>
              <a:spcAft>
                <a:spcPts val="42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es-MX" sz="3000" b="1" kern="0" dirty="0">
                <a:latin typeface="Arial" panose="020B0604020202020204" pitchFamily="34" charset="0"/>
                <a:cs typeface="Arial" panose="020B0604020202020204" pitchFamily="34" charset="0"/>
              </a:rPr>
              <a:t>Evolución del SARS-CoV-2 a nivel global: Altas y Bajas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+mj-lt"/>
              <a:buAutoNum type="arabicPeriod"/>
              <a:defRPr/>
            </a:pPr>
            <a:r>
              <a:rPr lang="es-MX" sz="3000" b="1" kern="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Discusiones inaplazables  de política 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+mj-lt"/>
              <a:buAutoNum type="arabicPeriod"/>
              <a:defRPr/>
            </a:pPr>
            <a:endParaRPr lang="es-MX" sz="2000" b="1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000"/>
              </a:lnSpc>
              <a:buClr>
                <a:srgbClr val="FF0000"/>
              </a:buClr>
              <a:buNone/>
            </a:pPr>
            <a:endParaRPr lang="es-MX" sz="3000" b="1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000"/>
              </a:lnSpc>
              <a:buClr>
                <a:srgbClr val="FF0000"/>
              </a:buClr>
              <a:buNone/>
            </a:pPr>
            <a:endParaRPr lang="es-MX" sz="3000" b="1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000"/>
              </a:lnSpc>
              <a:buClr>
                <a:srgbClr val="FF0000"/>
              </a:buClr>
              <a:buNone/>
            </a:pPr>
            <a:endParaRPr lang="es-MX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ts val="2000"/>
              </a:lnSpc>
              <a:buClr>
                <a:srgbClr val="FF0000"/>
              </a:buClr>
              <a:buFont typeface="+mj-lt"/>
              <a:buAutoNum type="arabicPeriod"/>
            </a:pPr>
            <a:endParaRPr lang="es-CO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11674800" y="6553146"/>
            <a:ext cx="526928" cy="381000"/>
          </a:xfrm>
        </p:spPr>
        <p:txBody>
          <a:bodyPr/>
          <a:lstStyle/>
          <a:p>
            <a:pPr>
              <a:defRPr/>
            </a:pPr>
            <a:fld id="{E171B02D-2928-4A5F-B6DC-CEE67B7894D1}" type="slidenum">
              <a:rPr lang="en-US" sz="1200" b="1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3" name="Marcador de contenido 1">
            <a:extLst>
              <a:ext uri="{FF2B5EF4-FFF2-40B4-BE49-F238E27FC236}">
                <a16:creationId xmlns:a16="http://schemas.microsoft.com/office/drawing/2014/main" id="{044461D0-801E-3F45-BCCC-5DEA9FB74DBF}"/>
              </a:ext>
            </a:extLst>
          </p:cNvPr>
          <p:cNvSpPr txBox="1">
            <a:spLocks/>
          </p:cNvSpPr>
          <p:nvPr/>
        </p:nvSpPr>
        <p:spPr>
          <a:xfrm>
            <a:off x="608014" y="252331"/>
            <a:ext cx="8831408" cy="6771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4800" b="1">
                <a:solidFill>
                  <a:srgbClr val="FF0000"/>
                </a:solidFill>
                <a:latin typeface="Arial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04430896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2327FBD-4238-4A00-A604-165EB8A0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4800" y="6541784"/>
            <a:ext cx="526928" cy="381000"/>
          </a:xfrm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71B02D-2928-4A5F-B6DC-CEE67B7894D1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15D3C37-5CE5-415E-B5F1-D97A68F9F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0" y="1147428"/>
            <a:ext cx="601169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b="1" ker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Casos confirmados: (LN) tasa </a:t>
            </a:r>
            <a:r>
              <a:rPr kumimoji="0" lang="es-ES" sz="1600" b="1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por cada </a:t>
            </a:r>
            <a:r>
              <a:rPr lang="es-ES" sz="1600" b="1" ker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 millón de</a:t>
            </a:r>
            <a:r>
              <a:rPr kumimoji="0" lang="es-ES" sz="1600" b="1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habitantes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ES" sz="1600" b="1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(por número de días)</a:t>
            </a:r>
            <a:endParaRPr kumimoji="0" lang="es-ES" sz="1600" b="0" i="0" u="none" strike="noStrike" kern="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D81D47E7-BCA1-4BF6-9B08-CA26385E3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147428"/>
            <a:ext cx="601169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b="1" ker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Muertes: (LN) tasa </a:t>
            </a:r>
            <a:r>
              <a:rPr kumimoji="0" lang="es-ES" sz="1600" b="1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por cada </a:t>
            </a:r>
            <a:r>
              <a:rPr lang="es-ES" sz="1600" b="1" ker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 millón de</a:t>
            </a:r>
            <a:r>
              <a:rPr kumimoji="0" lang="es-ES" sz="1600" b="1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habitantes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ES" sz="1600" b="1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(por número de días)</a:t>
            </a:r>
            <a:endParaRPr kumimoji="0" lang="es-ES" sz="1600" b="0" i="0" u="none" strike="noStrike" kern="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" name="Marcador de contenido 1">
            <a:extLst>
              <a:ext uri="{FF2B5EF4-FFF2-40B4-BE49-F238E27FC236}">
                <a16:creationId xmlns:a16="http://schemas.microsoft.com/office/drawing/2014/main" id="{44A755FF-B85F-4FB6-AA1D-B1144CCADF00}"/>
              </a:ext>
            </a:extLst>
          </p:cNvPr>
          <p:cNvSpPr txBox="1">
            <a:spLocks/>
          </p:cNvSpPr>
          <p:nvPr/>
        </p:nvSpPr>
        <p:spPr>
          <a:xfrm>
            <a:off x="542385" y="371725"/>
            <a:ext cx="9950812" cy="4276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evolución de las muertes en Colombia es inferior que en otros países.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 Box 69">
            <a:extLst>
              <a:ext uri="{FF2B5EF4-FFF2-40B4-BE49-F238E27FC236}">
                <a16:creationId xmlns:a16="http://schemas.microsoft.com/office/drawing/2014/main" id="{53A94A82-9BAE-4E88-AAD0-240E486C9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700" y="6575899"/>
            <a:ext cx="1098577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100" b="1" i="0" u="none" strike="noStrike" kern="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</a:rPr>
              <a:t>Fuente: </a:t>
            </a:r>
            <a:r>
              <a:rPr lang="es-CO" sz="1100" kern="0">
                <a:solidFill>
                  <a:srgbClr val="E7E6E6">
                    <a:lumMod val="50000"/>
                  </a:srgbClr>
                </a:solidFill>
              </a:rPr>
              <a:t>c</a:t>
            </a:r>
            <a:r>
              <a:rPr kumimoji="0" lang="es-CO" sz="1100" b="0" i="0" u="none" strike="noStrike" kern="0" cap="none" spc="0" normalizeH="0" baseline="0" noProof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</a:rPr>
              <a:t>álculos</a:t>
            </a:r>
            <a:r>
              <a:rPr kumimoji="0" lang="es-CO" sz="1100" b="0" i="0" u="none" strike="noStrike" kern="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</a:rPr>
              <a:t> ANIF con base en  </a:t>
            </a:r>
            <a:r>
              <a:rPr kumimoji="0" lang="es-CO" altLang="es-CO" sz="11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</a:rPr>
              <a:t>Coronavirus COVID-19 Global Cases </a:t>
            </a:r>
            <a:r>
              <a:rPr kumimoji="0" lang="es-CO" altLang="es-CO" sz="1100" b="0" i="0" u="none" strike="noStrike" kern="1200" cap="none" spc="0" normalizeH="0" baseline="0" noProof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</a:rPr>
              <a:t>by</a:t>
            </a:r>
            <a:r>
              <a:rPr kumimoji="0" lang="es-CO" altLang="es-CO" sz="11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s-CO" altLang="es-CO" sz="1100" b="0" i="0" u="none" strike="noStrike" kern="1200" cap="none" spc="0" normalizeH="0" baseline="0" noProof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</a:rPr>
              <a:t>the</a:t>
            </a:r>
            <a:r>
              <a:rPr kumimoji="0" lang="es-CO" altLang="es-CO" sz="11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</a:rPr>
              <a:t> Center </a:t>
            </a:r>
            <a:r>
              <a:rPr kumimoji="0" lang="es-CO" altLang="es-CO" sz="1100" b="0" i="0" u="none" strike="noStrike" kern="1200" cap="none" spc="0" normalizeH="0" baseline="0" noProof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</a:rPr>
              <a:t>for</a:t>
            </a:r>
            <a:r>
              <a:rPr kumimoji="0" lang="es-CO" altLang="es-CO" sz="11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s-CO" altLang="es-CO" sz="1100" b="0" i="0" u="none" strike="noStrike" kern="1200" cap="none" spc="0" normalizeH="0" baseline="0" noProof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</a:rPr>
              <a:t>Systems</a:t>
            </a:r>
            <a:r>
              <a:rPr kumimoji="0" lang="es-CO" altLang="es-CO" sz="11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s-CO" altLang="es-CO" sz="1100" b="0" i="0" u="none" strike="noStrike" kern="1200" cap="none" spc="0" normalizeH="0" baseline="0" noProof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</a:rPr>
              <a:t>Science</a:t>
            </a:r>
            <a:r>
              <a:rPr kumimoji="0" lang="es-CO" altLang="es-CO" sz="11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</a:rPr>
              <a:t> and </a:t>
            </a:r>
            <a:r>
              <a:rPr kumimoji="0" lang="es-CO" altLang="es-CO" sz="1100" b="0" i="0" u="none" strike="noStrike" kern="1200" cap="none" spc="0" normalizeH="0" baseline="0" noProof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</a:rPr>
              <a:t>Engineering</a:t>
            </a:r>
            <a:r>
              <a:rPr kumimoji="0" lang="es-CO" altLang="es-CO" sz="11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</a:rPr>
              <a:t> (CSSE) at Johns Hopkins </a:t>
            </a:r>
            <a:r>
              <a:rPr kumimoji="0" lang="es-CO" altLang="es-CO" sz="1100" b="0" i="0" u="none" strike="noStrike" kern="1200" cap="none" spc="0" normalizeH="0" baseline="0" noProof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</a:rPr>
              <a:t>University</a:t>
            </a:r>
            <a:r>
              <a:rPr kumimoji="0" lang="es-CO" altLang="es-CO" sz="11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</a:rPr>
              <a:t> (JHU). </a:t>
            </a:r>
            <a:endParaRPr kumimoji="0" lang="es-ES_tradnl" sz="1100" b="0" i="0" u="none" strike="noStrike" kern="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A2B1996A-35D4-43C2-83D7-1D8DEACAEE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1586500"/>
              </p:ext>
            </p:extLst>
          </p:nvPr>
        </p:nvGraphicFramePr>
        <p:xfrm>
          <a:off x="6245157" y="1792702"/>
          <a:ext cx="5956571" cy="4630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73DC3B80-62A2-47E4-8262-BF55366799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044844"/>
              </p:ext>
            </p:extLst>
          </p:nvPr>
        </p:nvGraphicFramePr>
        <p:xfrm>
          <a:off x="162622" y="1794821"/>
          <a:ext cx="5933378" cy="4781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77121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5A253DE-2FEF-4DA0-ABDC-B8AD5F5F1A3C}"/>
              </a:ext>
            </a:extLst>
          </p:cNvPr>
          <p:cNvSpPr/>
          <p:nvPr/>
        </p:nvSpPr>
        <p:spPr>
          <a:xfrm>
            <a:off x="10418618" y="3313"/>
            <a:ext cx="1773382" cy="541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71C65F39-570B-4979-A4EF-4808D8013A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0759120"/>
              </p:ext>
            </p:extLst>
          </p:nvPr>
        </p:nvGraphicFramePr>
        <p:xfrm>
          <a:off x="133601" y="1987242"/>
          <a:ext cx="6100434" cy="448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Marcador de contenido 1">
            <a:extLst>
              <a:ext uri="{FF2B5EF4-FFF2-40B4-BE49-F238E27FC236}">
                <a16:creationId xmlns:a16="http://schemas.microsoft.com/office/drawing/2014/main" id="{F3DA1B79-1673-43D9-9E45-8A7D540D54CF}"/>
              </a:ext>
            </a:extLst>
          </p:cNvPr>
          <p:cNvSpPr txBox="1">
            <a:spLocks/>
          </p:cNvSpPr>
          <p:nvPr/>
        </p:nvSpPr>
        <p:spPr>
          <a:xfrm>
            <a:off x="6797964" y="158078"/>
            <a:ext cx="5057224" cy="749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s-MX" sz="1800" b="1">
                <a:solidFill>
                  <a:srgbClr val="FF0000"/>
                </a:solidFill>
                <a:latin typeface="Arial"/>
              </a:rPr>
              <a:t>La tasa aproximada de mortalidad alcanzó su pico en abril y, desde ese momento, el indicador tiene un comportamiento consistentemente decreciente.</a:t>
            </a:r>
          </a:p>
        </p:txBody>
      </p:sp>
      <p:sp>
        <p:nvSpPr>
          <p:cNvPr id="10" name="Marcador de número de diapositiva 17">
            <a:extLst>
              <a:ext uri="{FF2B5EF4-FFF2-40B4-BE49-F238E27FC236}">
                <a16:creationId xmlns:a16="http://schemas.microsoft.com/office/drawing/2014/main" id="{05DCC86B-78A7-4A86-9D8C-926F8D7B399F}"/>
              </a:ext>
            </a:extLst>
          </p:cNvPr>
          <p:cNvSpPr txBox="1">
            <a:spLocks/>
          </p:cNvSpPr>
          <p:nvPr/>
        </p:nvSpPr>
        <p:spPr>
          <a:xfrm>
            <a:off x="11674198" y="6623896"/>
            <a:ext cx="526928" cy="381000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008E5A-5FB9-4F72-AFC8-39386B98F6D7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4BE2A55-33F8-42C2-B13A-316E28A38CDC}"/>
              </a:ext>
            </a:extLst>
          </p:cNvPr>
          <p:cNvSpPr txBox="1"/>
          <p:nvPr/>
        </p:nvSpPr>
        <p:spPr>
          <a:xfrm>
            <a:off x="1199060" y="1184080"/>
            <a:ext cx="4339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 </a:t>
            </a:r>
            <a:r>
              <a:rPr lang="en-US" b="1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nuevos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diarios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SARS-CoV-2</a:t>
            </a:r>
          </a:p>
          <a:p>
            <a:pPr algn="ctr"/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enero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22 - 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 de 2020)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C91592A-B06E-48D7-A19D-A361B83F292F}"/>
              </a:ext>
            </a:extLst>
          </p:cNvPr>
          <p:cNvSpPr/>
          <p:nvPr/>
        </p:nvSpPr>
        <p:spPr>
          <a:xfrm>
            <a:off x="0" y="6542090"/>
            <a:ext cx="10785680" cy="275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2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</a:t>
            </a:r>
            <a:r>
              <a:rPr lang="es-CO" sz="1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cálculos ANIF con base en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Coronavirus COVID-19 Global (CSSE) at Johns Hopkins University (JHU).</a:t>
            </a:r>
            <a:endParaRPr lang="es-CO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">
            <a:extLst>
              <a:ext uri="{FF2B5EF4-FFF2-40B4-BE49-F238E27FC236}">
                <a16:creationId xmlns:a16="http://schemas.microsoft.com/office/drawing/2014/main" id="{4B216380-242C-4897-B6F2-B03FDBB7D872}"/>
              </a:ext>
            </a:extLst>
          </p:cNvPr>
          <p:cNvSpPr txBox="1"/>
          <p:nvPr/>
        </p:nvSpPr>
        <p:spPr>
          <a:xfrm>
            <a:off x="1011956" y="1935085"/>
            <a:ext cx="1378283" cy="28653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 1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CE356532-615A-4973-B3C3-098E763BC7AC}"/>
              </a:ext>
            </a:extLst>
          </p:cNvPr>
          <p:cNvCxnSpPr>
            <a:cxnSpLocks/>
          </p:cNvCxnSpPr>
          <p:nvPr/>
        </p:nvCxnSpPr>
        <p:spPr>
          <a:xfrm flipV="1">
            <a:off x="2687981" y="2123698"/>
            <a:ext cx="0" cy="3384000"/>
          </a:xfrm>
          <a:prstGeom prst="line">
            <a:avLst/>
          </a:prstGeom>
          <a:ln w="2222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86E375A5-B99D-4147-A6AC-633CFEC2BF80}"/>
              </a:ext>
            </a:extLst>
          </p:cNvPr>
          <p:cNvCxnSpPr>
            <a:cxnSpLocks/>
          </p:cNvCxnSpPr>
          <p:nvPr/>
        </p:nvCxnSpPr>
        <p:spPr>
          <a:xfrm flipV="1">
            <a:off x="3717614" y="2123698"/>
            <a:ext cx="0" cy="3384000"/>
          </a:xfrm>
          <a:prstGeom prst="line">
            <a:avLst/>
          </a:prstGeom>
          <a:ln w="2222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">
            <a:extLst>
              <a:ext uri="{FF2B5EF4-FFF2-40B4-BE49-F238E27FC236}">
                <a16:creationId xmlns:a16="http://schemas.microsoft.com/office/drawing/2014/main" id="{779F8E2B-789B-4C70-95F7-861E9D67EC21}"/>
              </a:ext>
            </a:extLst>
          </p:cNvPr>
          <p:cNvSpPr txBox="1"/>
          <p:nvPr/>
        </p:nvSpPr>
        <p:spPr>
          <a:xfrm>
            <a:off x="2591467" y="1935084"/>
            <a:ext cx="1378283" cy="28653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 2</a:t>
            </a:r>
          </a:p>
        </p:txBody>
      </p:sp>
      <p:sp>
        <p:nvSpPr>
          <p:cNvPr id="18" name="CuadroTexto 1">
            <a:extLst>
              <a:ext uri="{FF2B5EF4-FFF2-40B4-BE49-F238E27FC236}">
                <a16:creationId xmlns:a16="http://schemas.microsoft.com/office/drawing/2014/main" id="{36BFC807-42E3-4594-BBE9-E8D8C704483D}"/>
              </a:ext>
            </a:extLst>
          </p:cNvPr>
          <p:cNvSpPr txBox="1"/>
          <p:nvPr/>
        </p:nvSpPr>
        <p:spPr>
          <a:xfrm>
            <a:off x="4008526" y="1928975"/>
            <a:ext cx="1378283" cy="28653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 3</a:t>
            </a: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B447E5A9-723C-415B-BE90-7743AFC8BD52}"/>
              </a:ext>
            </a:extLst>
          </p:cNvPr>
          <p:cNvSpPr txBox="1"/>
          <p:nvPr/>
        </p:nvSpPr>
        <p:spPr>
          <a:xfrm>
            <a:off x="5302872" y="1987242"/>
            <a:ext cx="1378283" cy="28653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s-CO" sz="1400" b="1">
                <a:solidFill>
                  <a:srgbClr val="FF8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</a:t>
            </a:r>
          </a:p>
          <a:p>
            <a:pPr>
              <a:lnSpc>
                <a:spcPct val="80000"/>
              </a:lnSpc>
            </a:pPr>
            <a:r>
              <a:rPr lang="es-CO" sz="1400" b="1">
                <a:solidFill>
                  <a:srgbClr val="FF8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semanal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6630D10-6685-462E-AC92-BB8B2DC30023}"/>
              </a:ext>
            </a:extLst>
          </p:cNvPr>
          <p:cNvSpPr txBox="1"/>
          <p:nvPr/>
        </p:nvSpPr>
        <p:spPr>
          <a:xfrm>
            <a:off x="7618130" y="1184080"/>
            <a:ext cx="4237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Muertes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b="1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Contagios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b="1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días</a:t>
            </a:r>
            <a:endParaRPr lang="en-US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(%, a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 de 2020)</a:t>
            </a:r>
          </a:p>
        </p:txBody>
      </p:sp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54CD2799-47C4-487A-B98D-DBD36E6A6C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9543390"/>
              </p:ext>
            </p:extLst>
          </p:nvPr>
        </p:nvGraphicFramePr>
        <p:xfrm>
          <a:off x="6651615" y="2020909"/>
          <a:ext cx="5330238" cy="4455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Marcador de contenido 1">
            <a:extLst>
              <a:ext uri="{FF2B5EF4-FFF2-40B4-BE49-F238E27FC236}">
                <a16:creationId xmlns:a16="http://schemas.microsoft.com/office/drawing/2014/main" id="{05CC6A0D-D970-45BF-AC29-DEE7D621C37C}"/>
              </a:ext>
            </a:extLst>
          </p:cNvPr>
          <p:cNvSpPr txBox="1">
            <a:spLocks/>
          </p:cNvSpPr>
          <p:nvPr/>
        </p:nvSpPr>
        <p:spPr>
          <a:xfrm>
            <a:off x="509594" y="193449"/>
            <a:ext cx="5307545" cy="749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s-MX" sz="1800" b="1">
                <a:solidFill>
                  <a:srgbClr val="FF0000"/>
                </a:solidFill>
                <a:latin typeface="Arial"/>
              </a:rPr>
              <a:t>La evolución de los contagios del SARS-CoV-2 ha tenido un comportamiento que diferencia claramente tres etapas.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7D5A3ED-743F-483F-B76C-F8C6FB28A186}"/>
              </a:ext>
            </a:extLst>
          </p:cNvPr>
          <p:cNvSpPr txBox="1"/>
          <p:nvPr/>
        </p:nvSpPr>
        <p:spPr>
          <a:xfrm rot="16200000">
            <a:off x="4807951" y="5893073"/>
            <a:ext cx="1153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29/06/2020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594B31C-A6A0-4AD4-9674-4DB6A02D1DFF}"/>
              </a:ext>
            </a:extLst>
          </p:cNvPr>
          <p:cNvSpPr txBox="1"/>
          <p:nvPr/>
        </p:nvSpPr>
        <p:spPr>
          <a:xfrm rot="16200000">
            <a:off x="11097264" y="5854161"/>
            <a:ext cx="1153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29/06/2020</a:t>
            </a:r>
          </a:p>
        </p:txBody>
      </p:sp>
    </p:spTree>
    <p:extLst>
      <p:ext uri="{BB962C8B-B14F-4D97-AF65-F5344CB8AC3E}">
        <p14:creationId xmlns:p14="http://schemas.microsoft.com/office/powerpoint/2010/main" val="316207643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9350274"/>
              </p:ext>
            </p:extLst>
          </p:nvPr>
        </p:nvGraphicFramePr>
        <p:xfrm>
          <a:off x="0" y="2178995"/>
          <a:ext cx="12096750" cy="4527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17 Conector recto">
            <a:extLst>
              <a:ext uri="{FF2B5EF4-FFF2-40B4-BE49-F238E27FC236}">
                <a16:creationId xmlns:a16="http://schemas.microsoft.com/office/drawing/2014/main" id="{00000000-0008-0000-0100-000006000000}"/>
              </a:ext>
            </a:extLst>
          </p:cNvPr>
          <p:cNvCxnSpPr>
            <a:cxnSpLocks/>
          </p:cNvCxnSpPr>
          <p:nvPr/>
        </p:nvCxnSpPr>
        <p:spPr>
          <a:xfrm flipH="1" flipV="1">
            <a:off x="7060904" y="2477838"/>
            <a:ext cx="0" cy="3060000"/>
          </a:xfrm>
          <a:prstGeom prst="line">
            <a:avLst/>
          </a:prstGeom>
          <a:ln w="158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17 Conector recto">
            <a:extLst>
              <a:ext uri="{FF2B5EF4-FFF2-40B4-BE49-F238E27FC236}">
                <a16:creationId xmlns:a16="http://schemas.microsoft.com/office/drawing/2014/main" id="{AF0D09C9-D50D-47DB-B005-0FC9903D85EF}"/>
              </a:ext>
            </a:extLst>
          </p:cNvPr>
          <p:cNvCxnSpPr>
            <a:cxnSpLocks/>
          </p:cNvCxnSpPr>
          <p:nvPr/>
        </p:nvCxnSpPr>
        <p:spPr>
          <a:xfrm flipV="1">
            <a:off x="1078410" y="3582188"/>
            <a:ext cx="10368000" cy="1"/>
          </a:xfrm>
          <a:prstGeom prst="line">
            <a:avLst/>
          </a:prstGeom>
          <a:ln w="158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Marcador de número de diapositiva 17">
            <a:extLst>
              <a:ext uri="{FF2B5EF4-FFF2-40B4-BE49-F238E27FC236}">
                <a16:creationId xmlns:a16="http://schemas.microsoft.com/office/drawing/2014/main" id="{9561F963-5D53-4645-9EA7-F950EDA9267B}"/>
              </a:ext>
            </a:extLst>
          </p:cNvPr>
          <p:cNvSpPr txBox="1">
            <a:spLocks/>
          </p:cNvSpPr>
          <p:nvPr/>
        </p:nvSpPr>
        <p:spPr>
          <a:xfrm>
            <a:off x="11674198" y="6633132"/>
            <a:ext cx="526928" cy="381000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008E5A-5FB9-4F72-AFC8-39386B98F6D7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F30387A-3DF5-46A3-B060-F688901C429C}"/>
              </a:ext>
            </a:extLst>
          </p:cNvPr>
          <p:cNvSpPr txBox="1"/>
          <p:nvPr/>
        </p:nvSpPr>
        <p:spPr>
          <a:xfrm>
            <a:off x="3718410" y="1171461"/>
            <a:ext cx="4788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Contagios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 </a:t>
            </a:r>
            <a:r>
              <a:rPr kumimoji="0" lang="en-US" sz="2000" b="1" i="0" u="none" strike="noStrike" kern="1200" cap="none" spc="0" normalizeH="0" baseline="0" noProof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Muertes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por SARS-CoV-2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30AA5BF-FD81-47ED-B71A-C2E67B22AE26}"/>
              </a:ext>
            </a:extLst>
          </p:cNvPr>
          <p:cNvSpPr txBox="1"/>
          <p:nvPr/>
        </p:nvSpPr>
        <p:spPr>
          <a:xfrm>
            <a:off x="2314844" y="5862837"/>
            <a:ext cx="175400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Bajos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Contagios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Bajas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Muertes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355A9DF-3A1C-42E6-AFB8-F5EEDD7C4C56}"/>
              </a:ext>
            </a:extLst>
          </p:cNvPr>
          <p:cNvSpPr txBox="1"/>
          <p:nvPr/>
        </p:nvSpPr>
        <p:spPr>
          <a:xfrm>
            <a:off x="8950658" y="5872227"/>
            <a:ext cx="1713931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Altos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Contagios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Bajas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Muertes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83BF196-B573-408F-99D0-F67301A67644}"/>
              </a:ext>
            </a:extLst>
          </p:cNvPr>
          <p:cNvSpPr txBox="1"/>
          <p:nvPr/>
        </p:nvSpPr>
        <p:spPr>
          <a:xfrm>
            <a:off x="2313825" y="1657667"/>
            <a:ext cx="175400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Bajos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Contagios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Altas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Muertes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0EB6377-D3DD-46FB-9692-025585977F5F}"/>
              </a:ext>
            </a:extLst>
          </p:cNvPr>
          <p:cNvSpPr txBox="1"/>
          <p:nvPr/>
        </p:nvSpPr>
        <p:spPr>
          <a:xfrm>
            <a:off x="8614617" y="1657667"/>
            <a:ext cx="1713931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Altos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Contagios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Altas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Muertes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6FDA5EB1-F585-444B-B40D-28FFDD293E9C}"/>
              </a:ext>
            </a:extLst>
          </p:cNvPr>
          <p:cNvCxnSpPr/>
          <p:nvPr/>
        </p:nvCxnSpPr>
        <p:spPr>
          <a:xfrm flipV="1">
            <a:off x="626110" y="2748915"/>
            <a:ext cx="0" cy="1879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519BAD5A-AB2E-4130-9C94-0C77EFB565BA}"/>
              </a:ext>
            </a:extLst>
          </p:cNvPr>
          <p:cNvCxnSpPr>
            <a:cxnSpLocks/>
          </p:cNvCxnSpPr>
          <p:nvPr/>
        </p:nvCxnSpPr>
        <p:spPr>
          <a:xfrm>
            <a:off x="5500755" y="6747013"/>
            <a:ext cx="206248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FD02C6E3-3C72-4DC2-BABB-CA175900B635}"/>
              </a:ext>
            </a:extLst>
          </p:cNvPr>
          <p:cNvSpPr/>
          <p:nvPr/>
        </p:nvSpPr>
        <p:spPr>
          <a:xfrm>
            <a:off x="457200" y="5299686"/>
            <a:ext cx="497837" cy="257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0558C34-2240-4256-88D5-130BE3BE31A0}"/>
              </a:ext>
            </a:extLst>
          </p:cNvPr>
          <p:cNvSpPr/>
          <p:nvPr/>
        </p:nvSpPr>
        <p:spPr>
          <a:xfrm>
            <a:off x="0" y="6581001"/>
            <a:ext cx="3684022" cy="275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</a:t>
            </a: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cálculos ANIF con base en </a:t>
            </a:r>
            <a:r>
              <a:rPr kumimoji="0" lang="es-CO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Worldometers</a:t>
            </a: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kumimoji="0" lang="es-CO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Marcador de contenido 1">
            <a:extLst>
              <a:ext uri="{FF2B5EF4-FFF2-40B4-BE49-F238E27FC236}">
                <a16:creationId xmlns:a16="http://schemas.microsoft.com/office/drawing/2014/main" id="{4CAC15B1-8CFF-4291-9ED0-D726BFDAC025}"/>
              </a:ext>
            </a:extLst>
          </p:cNvPr>
          <p:cNvSpPr txBox="1">
            <a:spLocks/>
          </p:cNvSpPr>
          <p:nvPr/>
        </p:nvSpPr>
        <p:spPr>
          <a:xfrm>
            <a:off x="561360" y="158712"/>
            <a:ext cx="9875731" cy="749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000" b="1">
                <a:solidFill>
                  <a:srgbClr val="FF0000"/>
                </a:solidFill>
                <a:latin typeface="Arial"/>
              </a:rPr>
              <a:t>Colombia queda en el mejor cuadrante posible de contagios y muertes del SARS-CoV-2, mientras que, sin duda, la mayoría de los países de peor cuadrante son europeos.</a:t>
            </a:r>
          </a:p>
        </p:txBody>
      </p:sp>
    </p:spTree>
    <p:extLst>
      <p:ext uri="{BB962C8B-B14F-4D97-AF65-F5344CB8AC3E}">
        <p14:creationId xmlns:p14="http://schemas.microsoft.com/office/powerpoint/2010/main" val="376117152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>
            <a:extLst>
              <a:ext uri="{FF2B5EF4-FFF2-40B4-BE49-F238E27FC236}">
                <a16:creationId xmlns:a16="http://schemas.microsoft.com/office/drawing/2014/main" id="{BA167471-F08B-4B4B-A605-398C3FB0983F}"/>
              </a:ext>
            </a:extLst>
          </p:cNvPr>
          <p:cNvSpPr/>
          <p:nvPr/>
        </p:nvSpPr>
        <p:spPr>
          <a:xfrm>
            <a:off x="41767" y="1520679"/>
            <a:ext cx="653143" cy="65314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texto 19">
            <a:extLst>
              <a:ext uri="{FF2B5EF4-FFF2-40B4-BE49-F238E27FC236}">
                <a16:creationId xmlns:a16="http://schemas.microsoft.com/office/drawing/2014/main" id="{806717F9-2678-7145-A016-5C50700530D8}"/>
              </a:ext>
            </a:extLst>
          </p:cNvPr>
          <p:cNvSpPr txBox="1">
            <a:spLocks/>
          </p:cNvSpPr>
          <p:nvPr/>
        </p:nvSpPr>
        <p:spPr>
          <a:xfrm>
            <a:off x="160145" y="1111000"/>
            <a:ext cx="12067520" cy="53180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+mj-lt"/>
              <a:buAutoNum type="arabicPeriod"/>
            </a:pPr>
            <a:endParaRPr lang="es-MX" sz="3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14000"/>
              </a:lnSpc>
              <a:spcBef>
                <a:spcPts val="0"/>
              </a:spcBef>
              <a:spcAft>
                <a:spcPts val="42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es-MX" sz="3000" b="1" kern="0" dirty="0">
                <a:latin typeface="Arial" panose="020B0604020202020204" pitchFamily="34" charset="0"/>
                <a:cs typeface="Arial" panose="020B0604020202020204" pitchFamily="34" charset="0"/>
              </a:rPr>
              <a:t>El 2020 arrancó bien</a:t>
            </a:r>
          </a:p>
          <a:p>
            <a:pPr marL="514350" indent="-514350">
              <a:lnSpc>
                <a:spcPct val="114000"/>
              </a:lnSpc>
              <a:spcBef>
                <a:spcPts val="0"/>
              </a:spcBef>
              <a:spcAft>
                <a:spcPts val="42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es-MX" sz="3000" b="1" kern="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llegada del virus cambió todo el panorama</a:t>
            </a:r>
          </a:p>
          <a:p>
            <a:pPr marL="514350" indent="-514350">
              <a:lnSpc>
                <a:spcPct val="114000"/>
              </a:lnSpc>
              <a:spcBef>
                <a:spcPts val="0"/>
              </a:spcBef>
              <a:spcAft>
                <a:spcPts val="42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es-MX" sz="3000" b="1" kern="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Evolución del SARS-CoV-2 a nivel global: Altas y Bajas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+mj-lt"/>
              <a:buAutoNum type="arabicPeriod"/>
              <a:defRPr/>
            </a:pPr>
            <a:r>
              <a:rPr lang="es-MX" sz="3000" b="1" kern="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Discusiones inaplazables de política </a:t>
            </a:r>
            <a:endParaRPr lang="es-MX" sz="2000" b="1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000"/>
              </a:lnSpc>
              <a:buClr>
                <a:srgbClr val="FF0000"/>
              </a:buClr>
              <a:buNone/>
            </a:pPr>
            <a:endParaRPr lang="es-MX" sz="3000" b="1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000"/>
              </a:lnSpc>
              <a:buClr>
                <a:srgbClr val="FF0000"/>
              </a:buClr>
              <a:buNone/>
            </a:pPr>
            <a:endParaRPr lang="es-MX" sz="3000" b="1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000"/>
              </a:lnSpc>
              <a:buClr>
                <a:srgbClr val="FF0000"/>
              </a:buClr>
              <a:buNone/>
            </a:pPr>
            <a:endParaRPr lang="es-MX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ts val="2000"/>
              </a:lnSpc>
              <a:buClr>
                <a:srgbClr val="FF0000"/>
              </a:buClr>
              <a:buFont typeface="+mj-lt"/>
              <a:buAutoNum type="arabicPeriod"/>
            </a:pPr>
            <a:endParaRPr lang="es-CO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11674800" y="6553146"/>
            <a:ext cx="526928" cy="381000"/>
          </a:xfrm>
        </p:spPr>
        <p:txBody>
          <a:bodyPr/>
          <a:lstStyle/>
          <a:p>
            <a:pPr>
              <a:defRPr/>
            </a:pPr>
            <a:fld id="{E171B02D-2928-4A5F-B6DC-CEE67B7894D1}" type="slidenum">
              <a:rPr lang="en-US" sz="1200" b="1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3" name="Marcador de contenido 1">
            <a:extLst>
              <a:ext uri="{FF2B5EF4-FFF2-40B4-BE49-F238E27FC236}">
                <a16:creationId xmlns:a16="http://schemas.microsoft.com/office/drawing/2014/main" id="{044461D0-801E-3F45-BCCC-5DEA9FB74DBF}"/>
              </a:ext>
            </a:extLst>
          </p:cNvPr>
          <p:cNvSpPr txBox="1">
            <a:spLocks/>
          </p:cNvSpPr>
          <p:nvPr/>
        </p:nvSpPr>
        <p:spPr>
          <a:xfrm>
            <a:off x="608014" y="252331"/>
            <a:ext cx="8831408" cy="6771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4800" b="1">
                <a:solidFill>
                  <a:srgbClr val="FF0000"/>
                </a:solidFill>
                <a:latin typeface="Arial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20601171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3131403"/>
              </p:ext>
            </p:extLst>
          </p:nvPr>
        </p:nvGraphicFramePr>
        <p:xfrm>
          <a:off x="136330" y="2303817"/>
          <a:ext cx="11919340" cy="4183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17 Conector recto">
            <a:extLst>
              <a:ext uri="{FF2B5EF4-FFF2-40B4-BE49-F238E27FC236}">
                <a16:creationId xmlns:a16="http://schemas.microsoft.com/office/drawing/2014/main" id="{AF0D09C9-D50D-47DB-B005-0FC9903D85EF}"/>
              </a:ext>
            </a:extLst>
          </p:cNvPr>
          <p:cNvCxnSpPr>
            <a:cxnSpLocks/>
          </p:cNvCxnSpPr>
          <p:nvPr/>
        </p:nvCxnSpPr>
        <p:spPr>
          <a:xfrm flipV="1">
            <a:off x="1148737" y="3167870"/>
            <a:ext cx="9828000" cy="1"/>
          </a:xfrm>
          <a:prstGeom prst="line">
            <a:avLst/>
          </a:prstGeom>
          <a:ln w="158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17 Conector recto">
            <a:extLst>
              <a:ext uri="{FF2B5EF4-FFF2-40B4-BE49-F238E27FC236}">
                <a16:creationId xmlns:a16="http://schemas.microsoft.com/office/drawing/2014/main" id="{00000000-0008-0000-0100-000006000000}"/>
              </a:ext>
            </a:extLst>
          </p:cNvPr>
          <p:cNvCxnSpPr>
            <a:cxnSpLocks/>
          </p:cNvCxnSpPr>
          <p:nvPr/>
        </p:nvCxnSpPr>
        <p:spPr>
          <a:xfrm flipH="1" flipV="1">
            <a:off x="7700813" y="2290151"/>
            <a:ext cx="0" cy="3456000"/>
          </a:xfrm>
          <a:prstGeom prst="line">
            <a:avLst/>
          </a:prstGeom>
          <a:ln w="158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Marcador de número de diapositiva 17">
            <a:extLst>
              <a:ext uri="{FF2B5EF4-FFF2-40B4-BE49-F238E27FC236}">
                <a16:creationId xmlns:a16="http://schemas.microsoft.com/office/drawing/2014/main" id="{9561F963-5D53-4645-9EA7-F950EDA9267B}"/>
              </a:ext>
            </a:extLst>
          </p:cNvPr>
          <p:cNvSpPr txBox="1">
            <a:spLocks/>
          </p:cNvSpPr>
          <p:nvPr/>
        </p:nvSpPr>
        <p:spPr>
          <a:xfrm>
            <a:off x="11674198" y="6633132"/>
            <a:ext cx="526928" cy="381000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008E5A-5FB9-4F72-AFC8-39386B98F6D7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F30387A-3DF5-46A3-B060-F688901C429C}"/>
              </a:ext>
            </a:extLst>
          </p:cNvPr>
          <p:cNvSpPr txBox="1"/>
          <p:nvPr/>
        </p:nvSpPr>
        <p:spPr>
          <a:xfrm>
            <a:off x="3893773" y="1046574"/>
            <a:ext cx="43268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Contagios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 </a:t>
            </a:r>
            <a:r>
              <a:rPr kumimoji="0" lang="en-US" b="1" i="0" u="none" strike="noStrike" kern="1200" cap="none" spc="0" normalizeH="0" baseline="0" noProof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Muertes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por SARS-CoV-2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Países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Tropicales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 No-</a:t>
            </a:r>
            <a:r>
              <a:rPr kumimoji="0" lang="en-US" b="1" i="0" u="none" strike="noStrike" kern="1200" cap="none" spc="0" normalizeH="0" baseline="0" noProof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Tropicales</a:t>
            </a:r>
            <a:endParaRPr kumimoji="0" lang="en-US" b="1" i="0" u="none" strike="noStrike" kern="120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6FDA5EB1-F585-444B-B40D-28FFDD293E9C}"/>
              </a:ext>
            </a:extLst>
          </p:cNvPr>
          <p:cNvCxnSpPr/>
          <p:nvPr/>
        </p:nvCxnSpPr>
        <p:spPr>
          <a:xfrm flipV="1">
            <a:off x="738310" y="3108871"/>
            <a:ext cx="0" cy="1879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519BAD5A-AB2E-4130-9C94-0C77EFB565BA}"/>
              </a:ext>
            </a:extLst>
          </p:cNvPr>
          <p:cNvCxnSpPr>
            <a:cxnSpLocks/>
          </p:cNvCxnSpPr>
          <p:nvPr/>
        </p:nvCxnSpPr>
        <p:spPr>
          <a:xfrm>
            <a:off x="5175995" y="6633120"/>
            <a:ext cx="21336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7BCF49D-B85B-449D-8D03-3D9C9973FB57}"/>
              </a:ext>
            </a:extLst>
          </p:cNvPr>
          <p:cNvSpPr txBox="1"/>
          <p:nvPr/>
        </p:nvSpPr>
        <p:spPr>
          <a:xfrm>
            <a:off x="2395770" y="6044890"/>
            <a:ext cx="175400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Bajos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Contagios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Bajas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Muertes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829A839-FD55-4D99-9734-B9942C12A5A1}"/>
              </a:ext>
            </a:extLst>
          </p:cNvPr>
          <p:cNvSpPr txBox="1"/>
          <p:nvPr/>
        </p:nvSpPr>
        <p:spPr>
          <a:xfrm>
            <a:off x="8526996" y="5960737"/>
            <a:ext cx="1713931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Altos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Contagios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Bajas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Muertes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F10E19B-2300-44F4-929C-0B5FFD2EE340}"/>
              </a:ext>
            </a:extLst>
          </p:cNvPr>
          <p:cNvSpPr txBox="1"/>
          <p:nvPr/>
        </p:nvSpPr>
        <p:spPr>
          <a:xfrm>
            <a:off x="2638111" y="1817180"/>
            <a:ext cx="175400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Bajos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Contagios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Altas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Muertes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92D56C0-8782-4141-8811-A4BADA153B5A}"/>
              </a:ext>
            </a:extLst>
          </p:cNvPr>
          <p:cNvSpPr txBox="1"/>
          <p:nvPr/>
        </p:nvSpPr>
        <p:spPr>
          <a:xfrm>
            <a:off x="8483237" y="1741649"/>
            <a:ext cx="1713931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Altos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Contagios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Altas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Muertes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1CBE03D-3CE1-4969-87B6-92E39C41EEB7}"/>
              </a:ext>
            </a:extLst>
          </p:cNvPr>
          <p:cNvSpPr/>
          <p:nvPr/>
        </p:nvSpPr>
        <p:spPr>
          <a:xfrm>
            <a:off x="569252" y="5520894"/>
            <a:ext cx="497837" cy="257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AC933949-F2F6-4A96-8E4B-D60B9C2149B5}"/>
              </a:ext>
            </a:extLst>
          </p:cNvPr>
          <p:cNvSpPr/>
          <p:nvPr/>
        </p:nvSpPr>
        <p:spPr>
          <a:xfrm>
            <a:off x="0" y="6592417"/>
            <a:ext cx="3684022" cy="275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</a:t>
            </a: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cálculos ANIF con base en </a:t>
            </a:r>
            <a:r>
              <a:rPr kumimoji="0" lang="es-CO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Worldometers</a:t>
            </a: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kumimoji="0" lang="es-CO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arcador de contenido 1">
            <a:extLst>
              <a:ext uri="{FF2B5EF4-FFF2-40B4-BE49-F238E27FC236}">
                <a16:creationId xmlns:a16="http://schemas.microsoft.com/office/drawing/2014/main" id="{F58F2AE2-E59C-484C-9A25-CB0847752015}"/>
              </a:ext>
            </a:extLst>
          </p:cNvPr>
          <p:cNvSpPr txBox="1">
            <a:spLocks/>
          </p:cNvSpPr>
          <p:nvPr/>
        </p:nvSpPr>
        <p:spPr>
          <a:xfrm>
            <a:off x="552124" y="29405"/>
            <a:ext cx="10071288" cy="749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000" b="1">
                <a:solidFill>
                  <a:srgbClr val="FF0000"/>
                </a:solidFill>
                <a:latin typeface="Arial"/>
              </a:rPr>
              <a:t>La gran mayoría de los países tropicales se ubica en el cuadrante positivo de bajos contagios y bajo número de muertes.</a:t>
            </a:r>
          </a:p>
        </p:txBody>
      </p:sp>
    </p:spTree>
    <p:extLst>
      <p:ext uri="{BB962C8B-B14F-4D97-AF65-F5344CB8AC3E}">
        <p14:creationId xmlns:p14="http://schemas.microsoft.com/office/powerpoint/2010/main" val="129536773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817846"/>
              </p:ext>
            </p:extLst>
          </p:nvPr>
        </p:nvGraphicFramePr>
        <p:xfrm>
          <a:off x="-1" y="1839396"/>
          <a:ext cx="12050155" cy="4416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17 Conector recto">
            <a:extLst>
              <a:ext uri="{FF2B5EF4-FFF2-40B4-BE49-F238E27FC236}">
                <a16:creationId xmlns:a16="http://schemas.microsoft.com/office/drawing/2014/main" id="{00000000-0008-0000-0100-000006000000}"/>
              </a:ext>
            </a:extLst>
          </p:cNvPr>
          <p:cNvCxnSpPr>
            <a:cxnSpLocks/>
          </p:cNvCxnSpPr>
          <p:nvPr/>
        </p:nvCxnSpPr>
        <p:spPr>
          <a:xfrm flipH="1" flipV="1">
            <a:off x="5857715" y="2256321"/>
            <a:ext cx="0" cy="3348000"/>
          </a:xfrm>
          <a:prstGeom prst="line">
            <a:avLst/>
          </a:prstGeom>
          <a:ln w="158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17 Conector recto">
            <a:extLst>
              <a:ext uri="{FF2B5EF4-FFF2-40B4-BE49-F238E27FC236}">
                <a16:creationId xmlns:a16="http://schemas.microsoft.com/office/drawing/2014/main" id="{AF0D09C9-D50D-47DB-B005-0FC9903D85EF}"/>
              </a:ext>
            </a:extLst>
          </p:cNvPr>
          <p:cNvCxnSpPr>
            <a:cxnSpLocks/>
          </p:cNvCxnSpPr>
          <p:nvPr/>
        </p:nvCxnSpPr>
        <p:spPr>
          <a:xfrm flipV="1">
            <a:off x="1050186" y="4270382"/>
            <a:ext cx="9756000" cy="1"/>
          </a:xfrm>
          <a:prstGeom prst="line">
            <a:avLst/>
          </a:prstGeom>
          <a:ln w="158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Marcador de número de diapositiva 17">
            <a:extLst>
              <a:ext uri="{FF2B5EF4-FFF2-40B4-BE49-F238E27FC236}">
                <a16:creationId xmlns:a16="http://schemas.microsoft.com/office/drawing/2014/main" id="{9561F963-5D53-4645-9EA7-F950EDA9267B}"/>
              </a:ext>
            </a:extLst>
          </p:cNvPr>
          <p:cNvSpPr txBox="1">
            <a:spLocks/>
          </p:cNvSpPr>
          <p:nvPr/>
        </p:nvSpPr>
        <p:spPr>
          <a:xfrm>
            <a:off x="11674198" y="6633132"/>
            <a:ext cx="526928" cy="381000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008E5A-5FB9-4F72-AFC8-39386B98F6D7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F30387A-3DF5-46A3-B060-F688901C429C}"/>
              </a:ext>
            </a:extLst>
          </p:cNvPr>
          <p:cNvSpPr txBox="1"/>
          <p:nvPr/>
        </p:nvSpPr>
        <p:spPr>
          <a:xfrm>
            <a:off x="1722534" y="1186434"/>
            <a:ext cx="8374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Edad promedio y Tasa de mortalidad (Muertes/Contagios) por SARS-CoV-2</a:t>
            </a:r>
            <a:endParaRPr kumimoji="0" lang="en-US" b="1" i="0" u="none" strike="noStrike" kern="120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1F3E9AC-FA38-4A91-AEEC-02FF8F72AB39}"/>
              </a:ext>
            </a:extLst>
          </p:cNvPr>
          <p:cNvSpPr txBox="1"/>
          <p:nvPr/>
        </p:nvSpPr>
        <p:spPr>
          <a:xfrm>
            <a:off x="5910027" y="2379060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Edad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Promedio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50A1DE3-32FF-4AC7-9FC2-FF2E172B3E10}"/>
              </a:ext>
            </a:extLst>
          </p:cNvPr>
          <p:cNvSpPr txBox="1"/>
          <p:nvPr/>
        </p:nvSpPr>
        <p:spPr>
          <a:xfrm>
            <a:off x="955037" y="3803637"/>
            <a:ext cx="1345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Tasa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Mortalidad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4,5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A4A437A-4B21-435B-9933-4B8FF6D97139}"/>
              </a:ext>
            </a:extLst>
          </p:cNvPr>
          <p:cNvSpPr txBox="1"/>
          <p:nvPr/>
        </p:nvSpPr>
        <p:spPr>
          <a:xfrm>
            <a:off x="2716073" y="5758257"/>
            <a:ext cx="1516762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Menor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Edad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Baja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Mortalidad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17EC0FC-DC33-4001-AFC2-DF10758B6C2D}"/>
              </a:ext>
            </a:extLst>
          </p:cNvPr>
          <p:cNvSpPr txBox="1"/>
          <p:nvPr/>
        </p:nvSpPr>
        <p:spPr>
          <a:xfrm>
            <a:off x="8562084" y="5758257"/>
            <a:ext cx="1516762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Mayor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Edad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Baja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Mortalidad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9BDC8A4-DBCA-4C9E-9715-D0F6D2EFDCD8}"/>
              </a:ext>
            </a:extLst>
          </p:cNvPr>
          <p:cNvSpPr txBox="1"/>
          <p:nvPr/>
        </p:nvSpPr>
        <p:spPr>
          <a:xfrm>
            <a:off x="2635923" y="1859405"/>
            <a:ext cx="1677062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Menor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Edad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Mayor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mortalidad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C518C5C-6CE8-4A52-A0AA-DED7631D4A8C}"/>
              </a:ext>
            </a:extLst>
          </p:cNvPr>
          <p:cNvSpPr txBox="1"/>
          <p:nvPr/>
        </p:nvSpPr>
        <p:spPr>
          <a:xfrm>
            <a:off x="8487544" y="1859405"/>
            <a:ext cx="1665842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Mayor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Edad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Mayor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Mortalidad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9FB66F9D-5C64-44BE-95A7-85E076FFC936}"/>
              </a:ext>
            </a:extLst>
          </p:cNvPr>
          <p:cNvCxnSpPr/>
          <p:nvPr/>
        </p:nvCxnSpPr>
        <p:spPr>
          <a:xfrm flipV="1">
            <a:off x="626307" y="3098248"/>
            <a:ext cx="0" cy="1879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6635E971-8F1A-4A96-A01F-2480D96F3304}"/>
              </a:ext>
            </a:extLst>
          </p:cNvPr>
          <p:cNvCxnSpPr>
            <a:cxnSpLocks/>
          </p:cNvCxnSpPr>
          <p:nvPr/>
        </p:nvCxnSpPr>
        <p:spPr>
          <a:xfrm>
            <a:off x="5123746" y="6281477"/>
            <a:ext cx="288734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7B7C817-9383-44CC-8C2E-3CD973E4ACA6}"/>
              </a:ext>
            </a:extLst>
          </p:cNvPr>
          <p:cNvSpPr/>
          <p:nvPr/>
        </p:nvSpPr>
        <p:spPr>
          <a:xfrm>
            <a:off x="457200" y="5287816"/>
            <a:ext cx="497837" cy="257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ACD0FE0-6947-49DF-841E-33C4F4178B5A}"/>
              </a:ext>
            </a:extLst>
          </p:cNvPr>
          <p:cNvSpPr/>
          <p:nvPr/>
        </p:nvSpPr>
        <p:spPr>
          <a:xfrm>
            <a:off x="0" y="6607505"/>
            <a:ext cx="3684022" cy="275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</a:t>
            </a: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cálculos ANIF con base en </a:t>
            </a:r>
            <a:r>
              <a:rPr kumimoji="0" lang="es-CO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Worldometers</a:t>
            </a: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kumimoji="0" lang="es-CO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98144B5-7338-491D-A77C-4F051898A50F}"/>
              </a:ext>
            </a:extLst>
          </p:cNvPr>
          <p:cNvSpPr/>
          <p:nvPr/>
        </p:nvSpPr>
        <p:spPr>
          <a:xfrm>
            <a:off x="531020" y="173220"/>
            <a:ext cx="9877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>
                <a:solidFill>
                  <a:srgbClr val="FF0000"/>
                </a:solidFill>
                <a:latin typeface="Arial"/>
              </a:rPr>
              <a:t>Los países con una población de mayor edad respecto al promedio (32 años) son los que a su vez reportan las tasas de mortalidad más elevadas.</a:t>
            </a:r>
            <a:endParaRPr lang="es-CO" sz="2000" b="1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897968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1873989"/>
              </p:ext>
            </p:extLst>
          </p:nvPr>
        </p:nvGraphicFramePr>
        <p:xfrm>
          <a:off x="0" y="1838664"/>
          <a:ext cx="7101192" cy="4867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17 Conector recto">
            <a:extLst>
              <a:ext uri="{FF2B5EF4-FFF2-40B4-BE49-F238E27FC236}">
                <a16:creationId xmlns:a16="http://schemas.microsoft.com/office/drawing/2014/main" id="{00000000-0008-0000-0100-000006000000}"/>
              </a:ext>
            </a:extLst>
          </p:cNvPr>
          <p:cNvCxnSpPr>
            <a:cxnSpLocks/>
          </p:cNvCxnSpPr>
          <p:nvPr/>
        </p:nvCxnSpPr>
        <p:spPr>
          <a:xfrm flipH="1" flipV="1">
            <a:off x="5047000" y="1838665"/>
            <a:ext cx="0" cy="4104000"/>
          </a:xfrm>
          <a:prstGeom prst="line">
            <a:avLst/>
          </a:prstGeom>
          <a:ln w="158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17 Conector recto">
            <a:extLst>
              <a:ext uri="{FF2B5EF4-FFF2-40B4-BE49-F238E27FC236}">
                <a16:creationId xmlns:a16="http://schemas.microsoft.com/office/drawing/2014/main" id="{AF0D09C9-D50D-47DB-B005-0FC9903D85EF}"/>
              </a:ext>
            </a:extLst>
          </p:cNvPr>
          <p:cNvCxnSpPr>
            <a:cxnSpLocks/>
          </p:cNvCxnSpPr>
          <p:nvPr/>
        </p:nvCxnSpPr>
        <p:spPr>
          <a:xfrm>
            <a:off x="817470" y="4649027"/>
            <a:ext cx="5813767" cy="1"/>
          </a:xfrm>
          <a:prstGeom prst="line">
            <a:avLst/>
          </a:prstGeom>
          <a:ln w="158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Marcador de número de diapositiva 17">
            <a:extLst>
              <a:ext uri="{FF2B5EF4-FFF2-40B4-BE49-F238E27FC236}">
                <a16:creationId xmlns:a16="http://schemas.microsoft.com/office/drawing/2014/main" id="{9561F963-5D53-4645-9EA7-F950EDA9267B}"/>
              </a:ext>
            </a:extLst>
          </p:cNvPr>
          <p:cNvSpPr txBox="1">
            <a:spLocks/>
          </p:cNvSpPr>
          <p:nvPr/>
        </p:nvSpPr>
        <p:spPr>
          <a:xfrm>
            <a:off x="11674198" y="6633132"/>
            <a:ext cx="526928" cy="381000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008E5A-5FB9-4F72-AFC8-39386B98F6D7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F30387A-3DF5-46A3-B060-F688901C429C}"/>
              </a:ext>
            </a:extLst>
          </p:cNvPr>
          <p:cNvSpPr txBox="1"/>
          <p:nvPr/>
        </p:nvSpPr>
        <p:spPr>
          <a:xfrm>
            <a:off x="1673412" y="1336338"/>
            <a:ext cx="4108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Pruebas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 </a:t>
            </a:r>
            <a:r>
              <a:rPr kumimoji="0" lang="en-US" b="1" i="0" u="none" strike="noStrike" kern="1200" cap="none" spc="0" normalizeH="0" baseline="0" noProof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Muertes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por SARS-CoV-2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1F3E9AC-FA38-4A91-AEEC-02FF8F72AB39}"/>
              </a:ext>
            </a:extLst>
          </p:cNvPr>
          <p:cNvSpPr txBox="1"/>
          <p:nvPr/>
        </p:nvSpPr>
        <p:spPr>
          <a:xfrm>
            <a:off x="4262724" y="1857711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Pruebas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29.900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50A1DE3-32FF-4AC7-9FC2-FF2E172B3E10}"/>
              </a:ext>
            </a:extLst>
          </p:cNvPr>
          <p:cNvSpPr txBox="1"/>
          <p:nvPr/>
        </p:nvSpPr>
        <p:spPr>
          <a:xfrm>
            <a:off x="774555" y="4192323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Muertes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118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A4A437A-4B21-435B-9933-4B8FF6D97139}"/>
              </a:ext>
            </a:extLst>
          </p:cNvPr>
          <p:cNvSpPr txBox="1"/>
          <p:nvPr/>
        </p:nvSpPr>
        <p:spPr>
          <a:xfrm>
            <a:off x="1673412" y="6195715"/>
            <a:ext cx="134684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Altas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Pruebas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Bajas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Muertes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17EC0FC-DC33-4001-AFC2-DF10758B6C2D}"/>
              </a:ext>
            </a:extLst>
          </p:cNvPr>
          <p:cNvSpPr txBox="1"/>
          <p:nvPr/>
        </p:nvSpPr>
        <p:spPr>
          <a:xfrm>
            <a:off x="5584226" y="6208277"/>
            <a:ext cx="138050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Bajas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Pruebas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Bajas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Muertes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9BDC8A4-DBCA-4C9E-9715-D0F6D2EFDCD8}"/>
              </a:ext>
            </a:extLst>
          </p:cNvPr>
          <p:cNvSpPr txBox="1"/>
          <p:nvPr/>
        </p:nvSpPr>
        <p:spPr>
          <a:xfrm>
            <a:off x="1564918" y="1842492"/>
            <a:ext cx="134684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Altas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Pruebas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Altas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Muertes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C518C5C-6CE8-4A52-A0AA-DED7631D4A8C}"/>
              </a:ext>
            </a:extLst>
          </p:cNvPr>
          <p:cNvSpPr txBox="1"/>
          <p:nvPr/>
        </p:nvSpPr>
        <p:spPr>
          <a:xfrm>
            <a:off x="5516132" y="1842492"/>
            <a:ext cx="138050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Bajas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Pruebas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Altas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Muertes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9FB66F9D-5C64-44BE-95A7-85E076FFC936}"/>
              </a:ext>
            </a:extLst>
          </p:cNvPr>
          <p:cNvCxnSpPr/>
          <p:nvPr/>
        </p:nvCxnSpPr>
        <p:spPr>
          <a:xfrm flipV="1">
            <a:off x="387277" y="3252523"/>
            <a:ext cx="0" cy="1879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6635E971-8F1A-4A96-A01F-2480D96F3304}"/>
              </a:ext>
            </a:extLst>
          </p:cNvPr>
          <p:cNvCxnSpPr>
            <a:cxnSpLocks/>
          </p:cNvCxnSpPr>
          <p:nvPr/>
        </p:nvCxnSpPr>
        <p:spPr>
          <a:xfrm flipH="1">
            <a:off x="3179307" y="6099199"/>
            <a:ext cx="235712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6D4C5F7-4C0D-4FA2-8ACD-F6D61BB20CF8}"/>
              </a:ext>
            </a:extLst>
          </p:cNvPr>
          <p:cNvSpPr/>
          <p:nvPr/>
        </p:nvSpPr>
        <p:spPr>
          <a:xfrm>
            <a:off x="319633" y="5598728"/>
            <a:ext cx="497837" cy="257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A53130C-C25D-4BA5-985C-3B6A3FA04FFA}"/>
              </a:ext>
            </a:extLst>
          </p:cNvPr>
          <p:cNvSpPr/>
          <p:nvPr/>
        </p:nvSpPr>
        <p:spPr>
          <a:xfrm>
            <a:off x="0" y="6619913"/>
            <a:ext cx="3684022" cy="275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</a:t>
            </a: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cálculos ANIF con base en </a:t>
            </a:r>
            <a:r>
              <a:rPr kumimoji="0" lang="es-CO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Worldometers</a:t>
            </a: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kumimoji="0" lang="es-CO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327981E-C421-444B-928A-E69D42ABBA9D}"/>
              </a:ext>
            </a:extLst>
          </p:cNvPr>
          <p:cNvSpPr/>
          <p:nvPr/>
        </p:nvSpPr>
        <p:spPr>
          <a:xfrm>
            <a:off x="588010" y="-26013"/>
            <a:ext cx="98968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>
                <a:solidFill>
                  <a:srgbClr val="FF0000"/>
                </a:solidFill>
                <a:latin typeface="Arial"/>
              </a:rPr>
              <a:t>Curiosamente, aún no se observa una relación clara entre el número de pruebas y la mortalidad. Esto parecería indicar que la letalidad del virus está más relacionada con otras características subyacentes de los países, como la prevalencia de población mayor y de enfermedades crónicas o de base.</a:t>
            </a:r>
            <a:endParaRPr lang="es-CO" sz="2000" b="1">
              <a:solidFill>
                <a:srgbClr val="FF0000"/>
              </a:solidFill>
              <a:latin typeface="Arial"/>
            </a:endParaRPr>
          </a:p>
        </p:txBody>
      </p:sp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0F1A3D6E-BE57-4D4F-8909-D552A3AAC5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3051981"/>
              </p:ext>
            </p:extLst>
          </p:nvPr>
        </p:nvGraphicFramePr>
        <p:xfrm>
          <a:off x="7359445" y="1416669"/>
          <a:ext cx="4568964" cy="5253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094455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7101294"/>
              </p:ext>
            </p:extLst>
          </p:nvPr>
        </p:nvGraphicFramePr>
        <p:xfrm>
          <a:off x="-1" y="1865102"/>
          <a:ext cx="12050155" cy="4548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17 Conector recto">
            <a:extLst>
              <a:ext uri="{FF2B5EF4-FFF2-40B4-BE49-F238E27FC236}">
                <a16:creationId xmlns:a16="http://schemas.microsoft.com/office/drawing/2014/main" id="{00000000-0008-0000-0100-000006000000}"/>
              </a:ext>
            </a:extLst>
          </p:cNvPr>
          <p:cNvCxnSpPr>
            <a:cxnSpLocks/>
          </p:cNvCxnSpPr>
          <p:nvPr/>
        </p:nvCxnSpPr>
        <p:spPr>
          <a:xfrm flipH="1" flipV="1">
            <a:off x="5607424" y="2039060"/>
            <a:ext cx="0" cy="3564000"/>
          </a:xfrm>
          <a:prstGeom prst="line">
            <a:avLst/>
          </a:prstGeom>
          <a:ln w="158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17 Conector recto">
            <a:extLst>
              <a:ext uri="{FF2B5EF4-FFF2-40B4-BE49-F238E27FC236}">
                <a16:creationId xmlns:a16="http://schemas.microsoft.com/office/drawing/2014/main" id="{AF0D09C9-D50D-47DB-B005-0FC9903D85EF}"/>
              </a:ext>
            </a:extLst>
          </p:cNvPr>
          <p:cNvCxnSpPr>
            <a:cxnSpLocks/>
          </p:cNvCxnSpPr>
          <p:nvPr/>
        </p:nvCxnSpPr>
        <p:spPr>
          <a:xfrm flipV="1">
            <a:off x="1026471" y="4968288"/>
            <a:ext cx="10620000" cy="1"/>
          </a:xfrm>
          <a:prstGeom prst="line">
            <a:avLst/>
          </a:prstGeom>
          <a:ln w="158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Marcador de número de diapositiva 17">
            <a:extLst>
              <a:ext uri="{FF2B5EF4-FFF2-40B4-BE49-F238E27FC236}">
                <a16:creationId xmlns:a16="http://schemas.microsoft.com/office/drawing/2014/main" id="{9561F963-5D53-4645-9EA7-F950EDA9267B}"/>
              </a:ext>
            </a:extLst>
          </p:cNvPr>
          <p:cNvSpPr txBox="1">
            <a:spLocks/>
          </p:cNvSpPr>
          <p:nvPr/>
        </p:nvSpPr>
        <p:spPr>
          <a:xfrm>
            <a:off x="11674198" y="6633132"/>
            <a:ext cx="526928" cy="381000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008E5A-5FB9-4F72-AFC8-39386B98F6D7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F30387A-3DF5-46A3-B060-F688901C429C}"/>
              </a:ext>
            </a:extLst>
          </p:cNvPr>
          <p:cNvSpPr txBox="1"/>
          <p:nvPr/>
        </p:nvSpPr>
        <p:spPr>
          <a:xfrm>
            <a:off x="2630616" y="1134121"/>
            <a:ext cx="685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Caída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 </a:t>
            </a:r>
            <a:r>
              <a:rPr kumimoji="0" lang="en-US" b="1" i="0" u="none" strike="noStrike" kern="1200" cap="none" spc="0" normalizeH="0" baseline="0" noProof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Producción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Industrial y </a:t>
            </a:r>
            <a:r>
              <a:rPr kumimoji="0" lang="en-US" b="1" i="0" u="none" strike="noStrike" kern="1200" cap="none" spc="0" normalizeH="0" baseline="0" noProof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Muertes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por SARS-CoV-2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1F3E9AC-FA38-4A91-AEEC-02FF8F72AB39}"/>
              </a:ext>
            </a:extLst>
          </p:cNvPr>
          <p:cNvSpPr txBox="1"/>
          <p:nvPr/>
        </p:nvSpPr>
        <p:spPr>
          <a:xfrm>
            <a:off x="5554806" y="1982376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Prod. Industrial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-29%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50A1DE3-32FF-4AC7-9FC2-FF2E172B3E10}"/>
              </a:ext>
            </a:extLst>
          </p:cNvPr>
          <p:cNvSpPr txBox="1"/>
          <p:nvPr/>
        </p:nvSpPr>
        <p:spPr>
          <a:xfrm>
            <a:off x="1026472" y="4512416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Muertes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118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A4A437A-4B21-435B-9933-4B8FF6D97139}"/>
              </a:ext>
            </a:extLst>
          </p:cNvPr>
          <p:cNvSpPr txBox="1"/>
          <p:nvPr/>
        </p:nvSpPr>
        <p:spPr>
          <a:xfrm>
            <a:off x="2168590" y="5890228"/>
            <a:ext cx="2082622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Baja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caída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industrial -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Bajas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Muertes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17EC0FC-DC33-4001-AFC2-DF10758B6C2D}"/>
              </a:ext>
            </a:extLst>
          </p:cNvPr>
          <p:cNvSpPr txBox="1"/>
          <p:nvPr/>
        </p:nvSpPr>
        <p:spPr>
          <a:xfrm>
            <a:off x="7852247" y="5890228"/>
            <a:ext cx="2042547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Alta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caída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industrial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Bajas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Muertes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9BDC8A4-DBCA-4C9E-9715-D0F6D2EFDCD8}"/>
              </a:ext>
            </a:extLst>
          </p:cNvPr>
          <p:cNvSpPr txBox="1"/>
          <p:nvPr/>
        </p:nvSpPr>
        <p:spPr>
          <a:xfrm>
            <a:off x="2066996" y="1777362"/>
            <a:ext cx="2082622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Baja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caída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industrial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Altas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Muertes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C518C5C-6CE8-4A52-A0AA-DED7631D4A8C}"/>
              </a:ext>
            </a:extLst>
          </p:cNvPr>
          <p:cNvSpPr txBox="1"/>
          <p:nvPr/>
        </p:nvSpPr>
        <p:spPr>
          <a:xfrm>
            <a:off x="7852247" y="1777362"/>
            <a:ext cx="2042547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Alta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caída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industrial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Altas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Muertes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9FB66F9D-5C64-44BE-95A7-85E076FFC936}"/>
              </a:ext>
            </a:extLst>
          </p:cNvPr>
          <p:cNvCxnSpPr/>
          <p:nvPr/>
        </p:nvCxnSpPr>
        <p:spPr>
          <a:xfrm flipV="1">
            <a:off x="555802" y="3044296"/>
            <a:ext cx="0" cy="1879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6635E971-8F1A-4A96-A01F-2480D96F3304}"/>
              </a:ext>
            </a:extLst>
          </p:cNvPr>
          <p:cNvCxnSpPr>
            <a:cxnSpLocks/>
          </p:cNvCxnSpPr>
          <p:nvPr/>
        </p:nvCxnSpPr>
        <p:spPr>
          <a:xfrm flipH="1">
            <a:off x="4736319" y="5892931"/>
            <a:ext cx="235712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6D7DC4D-9A11-47C3-BACB-F9878B57C0F9}"/>
              </a:ext>
            </a:extLst>
          </p:cNvPr>
          <p:cNvSpPr/>
          <p:nvPr/>
        </p:nvSpPr>
        <p:spPr>
          <a:xfrm>
            <a:off x="0" y="6581001"/>
            <a:ext cx="6638356" cy="275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</a:t>
            </a: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cálculos ANIF con base en </a:t>
            </a:r>
            <a:r>
              <a:rPr kumimoji="0" lang="es-CO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Worldometers</a:t>
            </a: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Instituciones de Estadística de cada país. </a:t>
            </a:r>
            <a:endParaRPr kumimoji="0" lang="es-CO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8054902-D60D-41D8-89A4-F38A5B3C4D88}"/>
              </a:ext>
            </a:extLst>
          </p:cNvPr>
          <p:cNvSpPr/>
          <p:nvPr/>
        </p:nvSpPr>
        <p:spPr>
          <a:xfrm>
            <a:off x="626922" y="63735"/>
            <a:ext cx="97816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>
                <a:solidFill>
                  <a:srgbClr val="FF0000"/>
                </a:solidFill>
                <a:latin typeface="Arial"/>
              </a:rPr>
              <a:t>El costo económico de la pandemia y el aislamiento (aproximado por la producción industrial) ha sido sustancial. No hay evidencia que muestre que a mayor costo se reduzca la letalidad del virus.</a:t>
            </a:r>
            <a:endParaRPr lang="es-CO" sz="2000" b="1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953487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258AA6-AB7E-4380-B379-A584E8938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4308" y="6563271"/>
            <a:ext cx="526928" cy="381000"/>
          </a:xfrm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71B02D-2928-4A5F-B6DC-CEE67B7894D1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11727C0-4F08-4E0F-A97E-BAD378B85D76}"/>
              </a:ext>
            </a:extLst>
          </p:cNvPr>
          <p:cNvSpPr/>
          <p:nvPr/>
        </p:nvSpPr>
        <p:spPr>
          <a:xfrm>
            <a:off x="0" y="6579313"/>
            <a:ext cx="10785700" cy="2756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</a:t>
            </a: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cálculos ANIF con base en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Coronavirus COVID-19 Instituto Nacional de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Salud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(INS) y DANE. </a:t>
            </a: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Marcador de contenido 1">
            <a:extLst>
              <a:ext uri="{FF2B5EF4-FFF2-40B4-BE49-F238E27FC236}">
                <a16:creationId xmlns:a16="http://schemas.microsoft.com/office/drawing/2014/main" id="{08796679-175B-4652-B689-DFDECA156734}"/>
              </a:ext>
            </a:extLst>
          </p:cNvPr>
          <p:cNvSpPr txBox="1">
            <a:spLocks/>
          </p:cNvSpPr>
          <p:nvPr/>
        </p:nvSpPr>
        <p:spPr>
          <a:xfrm>
            <a:off x="628880" y="188319"/>
            <a:ext cx="9798975" cy="6771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CO" sz="2000" b="1">
                <a:solidFill>
                  <a:srgbClr val="FF0000"/>
                </a:solidFill>
                <a:latin typeface="Arial"/>
              </a:rPr>
              <a:t>Los resultados regionales del virus en Colombia muestran que algunas ciudades están haciendo mejor la tarea que otras (Bogotá) y que el impacto económico es innegable. </a:t>
            </a:r>
            <a:endParaRPr kumimoji="0" lang="es-CO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4321073-8339-47F2-A0FF-6CB490A71886}"/>
              </a:ext>
            </a:extLst>
          </p:cNvPr>
          <p:cNvSpPr txBox="1"/>
          <p:nvPr/>
        </p:nvSpPr>
        <p:spPr>
          <a:xfrm>
            <a:off x="447034" y="1330202"/>
            <a:ext cx="5585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Contagios</a:t>
            </a:r>
            <a:r>
              <a:rPr lang="en-US" sz="16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600" b="1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Muertes</a:t>
            </a:r>
            <a:r>
              <a:rPr lang="en-US" sz="16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SARS-CoV-2 </a:t>
            </a:r>
            <a:r>
              <a:rPr lang="en-US" sz="1600" b="1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6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Colombia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6E7939C-7949-4049-97AF-CE746C59922F}"/>
              </a:ext>
            </a:extLst>
          </p:cNvPr>
          <p:cNvSpPr txBox="1"/>
          <p:nvPr/>
        </p:nvSpPr>
        <p:spPr>
          <a:xfrm>
            <a:off x="5729591" y="1330202"/>
            <a:ext cx="664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Producción</a:t>
            </a:r>
            <a:r>
              <a:rPr lang="en-US" sz="16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Industrial vs. </a:t>
            </a:r>
            <a:r>
              <a:rPr lang="en-US" sz="1600" b="1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Muertes</a:t>
            </a:r>
            <a:endParaRPr lang="en-US" sz="1600" b="1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6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SARS-CoV-2 </a:t>
            </a:r>
            <a:r>
              <a:rPr lang="en-US" sz="1600" b="1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6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Colombia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30877EDA-28DC-6843-BCB5-559F76765A75}"/>
              </a:ext>
            </a:extLst>
          </p:cNvPr>
          <p:cNvPicPr/>
          <p:nvPr/>
        </p:nvPicPr>
        <p:blipFill rotWithShape="1">
          <a:blip r:embed="rId2"/>
          <a:srcRect b="2336"/>
          <a:stretch/>
        </p:blipFill>
        <p:spPr bwMode="auto">
          <a:xfrm>
            <a:off x="5949711" y="1914977"/>
            <a:ext cx="6030085" cy="3396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4B1A0DAC-7AFC-E749-ADED-9CCC73282EF6}"/>
              </a:ext>
            </a:extLst>
          </p:cNvPr>
          <p:cNvPicPr/>
          <p:nvPr/>
        </p:nvPicPr>
        <p:blipFill rotWithShape="1">
          <a:blip r:embed="rId3"/>
          <a:srcRect r="759"/>
          <a:stretch/>
        </p:blipFill>
        <p:spPr bwMode="auto">
          <a:xfrm>
            <a:off x="447034" y="2133439"/>
            <a:ext cx="5648966" cy="30867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765101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>
            <a:extLst>
              <a:ext uri="{FF2B5EF4-FFF2-40B4-BE49-F238E27FC236}">
                <a16:creationId xmlns:a16="http://schemas.microsoft.com/office/drawing/2014/main" id="{BA167471-F08B-4B4B-A605-398C3FB0983F}"/>
              </a:ext>
            </a:extLst>
          </p:cNvPr>
          <p:cNvSpPr/>
          <p:nvPr/>
        </p:nvSpPr>
        <p:spPr>
          <a:xfrm>
            <a:off x="67712" y="4697171"/>
            <a:ext cx="653143" cy="65314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texto 19">
            <a:extLst>
              <a:ext uri="{FF2B5EF4-FFF2-40B4-BE49-F238E27FC236}">
                <a16:creationId xmlns:a16="http://schemas.microsoft.com/office/drawing/2014/main" id="{806717F9-2678-7145-A016-5C50700530D8}"/>
              </a:ext>
            </a:extLst>
          </p:cNvPr>
          <p:cNvSpPr txBox="1">
            <a:spLocks/>
          </p:cNvSpPr>
          <p:nvPr/>
        </p:nvSpPr>
        <p:spPr>
          <a:xfrm>
            <a:off x="160145" y="1111000"/>
            <a:ext cx="12067520" cy="53180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+mj-lt"/>
              <a:buAutoNum type="arabicPeriod"/>
            </a:pPr>
            <a:endParaRPr lang="es-MX" sz="3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14000"/>
              </a:lnSpc>
              <a:spcBef>
                <a:spcPts val="0"/>
              </a:spcBef>
              <a:spcAft>
                <a:spcPts val="42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es-MX" sz="3000" b="1" kern="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2020 arrancó bien</a:t>
            </a:r>
          </a:p>
          <a:p>
            <a:pPr marL="514350" indent="-514350">
              <a:lnSpc>
                <a:spcPct val="114000"/>
              </a:lnSpc>
              <a:spcBef>
                <a:spcPts val="0"/>
              </a:spcBef>
              <a:spcAft>
                <a:spcPts val="42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es-MX" sz="3000" b="1" kern="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llegada del virus cambió todo el panorama</a:t>
            </a:r>
          </a:p>
          <a:p>
            <a:pPr marL="514350" indent="-514350">
              <a:lnSpc>
                <a:spcPct val="114000"/>
              </a:lnSpc>
              <a:spcBef>
                <a:spcPts val="0"/>
              </a:spcBef>
              <a:spcAft>
                <a:spcPts val="42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es-MX" sz="3000" b="1" kern="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Evolución del SARS-CoV-2 a nivel global: Altas y Bajas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+mj-lt"/>
              <a:buAutoNum type="arabicPeriod"/>
              <a:defRPr/>
            </a:pPr>
            <a:r>
              <a:rPr lang="es-MX" sz="3000" b="1" kern="0" dirty="0">
                <a:latin typeface="Arial" panose="020B0604020202020204" pitchFamily="34" charset="0"/>
                <a:cs typeface="Arial" panose="020B0604020202020204" pitchFamily="34" charset="0"/>
              </a:rPr>
              <a:t>Discusiones de política inaplazables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+mj-lt"/>
              <a:buAutoNum type="arabicPeriod"/>
              <a:defRPr/>
            </a:pPr>
            <a:endParaRPr lang="es-MX" sz="2000" b="1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000"/>
              </a:lnSpc>
              <a:buClr>
                <a:srgbClr val="FF0000"/>
              </a:buClr>
              <a:buNone/>
            </a:pPr>
            <a:endParaRPr lang="es-MX" sz="3000" b="1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000"/>
              </a:lnSpc>
              <a:buClr>
                <a:srgbClr val="FF0000"/>
              </a:buClr>
              <a:buNone/>
            </a:pPr>
            <a:endParaRPr lang="es-MX" sz="3000" b="1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000"/>
              </a:lnSpc>
              <a:buClr>
                <a:srgbClr val="FF0000"/>
              </a:buClr>
              <a:buNone/>
            </a:pPr>
            <a:endParaRPr lang="es-MX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ts val="2000"/>
              </a:lnSpc>
              <a:buClr>
                <a:srgbClr val="FF0000"/>
              </a:buClr>
              <a:buFont typeface="+mj-lt"/>
              <a:buAutoNum type="arabicPeriod"/>
            </a:pPr>
            <a:endParaRPr lang="es-CO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11674800" y="6553146"/>
            <a:ext cx="526928" cy="381000"/>
          </a:xfrm>
        </p:spPr>
        <p:txBody>
          <a:bodyPr/>
          <a:lstStyle/>
          <a:p>
            <a:pPr>
              <a:defRPr/>
            </a:pPr>
            <a:fld id="{E171B02D-2928-4A5F-B6DC-CEE67B7894D1}" type="slidenum">
              <a:rPr lang="en-US" sz="1200" b="1" smtClean="0">
                <a:solidFill>
                  <a:schemeClr val="bg1"/>
                </a:solidFill>
              </a:rPr>
              <a:pPr>
                <a:defRPr/>
              </a:pPr>
              <a:t>25</a:t>
            </a:fld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3" name="Marcador de contenido 1">
            <a:extLst>
              <a:ext uri="{FF2B5EF4-FFF2-40B4-BE49-F238E27FC236}">
                <a16:creationId xmlns:a16="http://schemas.microsoft.com/office/drawing/2014/main" id="{044461D0-801E-3F45-BCCC-5DEA9FB74DBF}"/>
              </a:ext>
            </a:extLst>
          </p:cNvPr>
          <p:cNvSpPr txBox="1">
            <a:spLocks/>
          </p:cNvSpPr>
          <p:nvPr/>
        </p:nvSpPr>
        <p:spPr>
          <a:xfrm>
            <a:off x="608014" y="252331"/>
            <a:ext cx="8831408" cy="6771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4800" b="1">
                <a:solidFill>
                  <a:srgbClr val="FF0000"/>
                </a:solidFill>
                <a:latin typeface="Arial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37054159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8D4876A-2316-4A36-B920-29215820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3544" y="6569360"/>
            <a:ext cx="526928" cy="381000"/>
          </a:xfrm>
        </p:spPr>
        <p:txBody>
          <a:bodyPr/>
          <a:lstStyle/>
          <a:p>
            <a:pPr>
              <a:defRPr/>
            </a:pPr>
            <a:fld id="{E171B02D-2928-4A5F-B6DC-CEE67B7894D1}" type="slidenum">
              <a:rPr lang="en-US" sz="1200" b="1" smtClean="0">
                <a:solidFill>
                  <a:schemeClr val="bg1"/>
                </a:solidFill>
              </a:rPr>
              <a:pPr>
                <a:defRPr/>
              </a:pPr>
              <a:t>26</a:t>
            </a:fld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3" name="Marcador de contenido 1">
            <a:extLst>
              <a:ext uri="{FF2B5EF4-FFF2-40B4-BE49-F238E27FC236}">
                <a16:creationId xmlns:a16="http://schemas.microsoft.com/office/drawing/2014/main" id="{22015DBF-FAE8-4FBF-816C-BD1711F125E8}"/>
              </a:ext>
            </a:extLst>
          </p:cNvPr>
          <p:cNvSpPr txBox="1">
            <a:spLocks/>
          </p:cNvSpPr>
          <p:nvPr/>
        </p:nvSpPr>
        <p:spPr>
          <a:xfrm>
            <a:off x="531040" y="1224410"/>
            <a:ext cx="11129919" cy="13971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s-MX" sz="3600">
                <a:solidFill>
                  <a:schemeClr val="bg2">
                    <a:lumMod val="25000"/>
                  </a:schemeClr>
                </a:solidFill>
                <a:latin typeface="Arial"/>
              </a:rPr>
              <a:t>En los próximos meses, el país debe iniciar una discusión seria y profunda sobre dos temas fundamentales:</a:t>
            </a:r>
          </a:p>
          <a:p>
            <a:pPr marL="863600" indent="0" algn="just">
              <a:lnSpc>
                <a:spcPct val="100000"/>
              </a:lnSpc>
              <a:buNone/>
            </a:pPr>
            <a:endParaRPr lang="es-MX" sz="3600">
              <a:solidFill>
                <a:schemeClr val="bg2">
                  <a:lumMod val="25000"/>
                </a:schemeClr>
              </a:solidFill>
              <a:latin typeface="Arial"/>
            </a:endParaRPr>
          </a:p>
          <a:p>
            <a:pPr marL="863600" indent="0" algn="just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s-MX" sz="3600" b="1">
                <a:solidFill>
                  <a:schemeClr val="bg2">
                    <a:lumMod val="25000"/>
                  </a:schemeClr>
                </a:solidFill>
                <a:latin typeface="Arial"/>
              </a:rPr>
              <a:t>1. </a:t>
            </a:r>
            <a:r>
              <a:rPr lang="es-MX" sz="3600">
                <a:solidFill>
                  <a:schemeClr val="bg2">
                    <a:lumMod val="25000"/>
                  </a:schemeClr>
                </a:solidFill>
                <a:latin typeface="Arial"/>
              </a:rPr>
              <a:t>Fiscal</a:t>
            </a:r>
          </a:p>
          <a:p>
            <a:pPr marL="863600" indent="0" algn="just">
              <a:lnSpc>
                <a:spcPct val="100000"/>
              </a:lnSpc>
              <a:buNone/>
            </a:pPr>
            <a:r>
              <a:rPr lang="es-MX" sz="3600" b="1">
                <a:solidFill>
                  <a:schemeClr val="bg2">
                    <a:lumMod val="25000"/>
                  </a:schemeClr>
                </a:solidFill>
                <a:latin typeface="Arial"/>
              </a:rPr>
              <a:t>2. </a:t>
            </a:r>
            <a:r>
              <a:rPr lang="es-MX" sz="3600">
                <a:solidFill>
                  <a:schemeClr val="bg2">
                    <a:lumMod val="25000"/>
                  </a:schemeClr>
                </a:solidFill>
                <a:latin typeface="Arial"/>
              </a:rPr>
              <a:t>Renta Básica (Pilar de la Política Social)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s-CO" sz="3600">
              <a:solidFill>
                <a:schemeClr val="bg2">
                  <a:lumMod val="2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5376652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DBBC303B-E240-4DB8-A26A-459AE17EFB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0201241"/>
              </p:ext>
            </p:extLst>
          </p:nvPr>
        </p:nvGraphicFramePr>
        <p:xfrm>
          <a:off x="110490" y="2091605"/>
          <a:ext cx="5561104" cy="4328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044461D0-801E-3F45-BCCC-5DEA9FB74D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1814" y="228186"/>
            <a:ext cx="9900212" cy="641907"/>
          </a:xfrm>
        </p:spPr>
        <p:txBody>
          <a:bodyPr/>
          <a:lstStyle/>
          <a:p>
            <a:pPr algn="just">
              <a:lnSpc>
                <a:spcPts val="2580"/>
              </a:lnSpc>
            </a:pPr>
            <a:r>
              <a:rPr lang="es-MX">
                <a:latin typeface="Arial"/>
              </a:rPr>
              <a:t>Según el MFMP-2020, el ingreso tributario del Gobierno Central se reducirá al 13.3% del PIB en 2020. </a:t>
            </a:r>
            <a:endParaRPr lang="es-CO">
              <a:latin typeface="Arial"/>
            </a:endParaRPr>
          </a:p>
        </p:txBody>
      </p:sp>
      <p:sp>
        <p:nvSpPr>
          <p:cNvPr id="17" name="Marcador de contenido 16">
            <a:extLst>
              <a:ext uri="{FF2B5EF4-FFF2-40B4-BE49-F238E27FC236}">
                <a16:creationId xmlns:a16="http://schemas.microsoft.com/office/drawing/2014/main" id="{CDBA096F-00CA-B14B-90F3-B3B68EB264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4656" y="6542335"/>
            <a:ext cx="6675872" cy="184666"/>
          </a:xfrm>
        </p:spPr>
        <p:txBody>
          <a:bodyPr/>
          <a:lstStyle/>
          <a:p>
            <a:r>
              <a:rPr lang="es-ES" b="1"/>
              <a:t>Fuente: </a:t>
            </a:r>
            <a:r>
              <a:rPr lang="es-ES"/>
              <a:t>cálculos ANIF con base en MHCP.</a:t>
            </a:r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6CC41744-667D-B947-8757-280D20EDC5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341" y="1218802"/>
            <a:ext cx="6317430" cy="76687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1800" kern="0">
                <a:solidFill>
                  <a:schemeClr val="tx1">
                    <a:lumMod val="75000"/>
                    <a:lumOff val="25000"/>
                  </a:schemeClr>
                </a:solidFill>
              </a:rPr>
              <a:t>Recaudo Tributario Neto del Gobierno Nacional Central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1800" b="0" kern="0">
                <a:solidFill>
                  <a:schemeClr val="tx1">
                    <a:lumMod val="75000"/>
                    <a:lumOff val="25000"/>
                  </a:schemeClr>
                </a:solidFill>
              </a:rPr>
              <a:t>(% del PIB, 2010-2022)</a:t>
            </a:r>
          </a:p>
          <a:p>
            <a:endParaRPr lang="es-ES" sz="1800" b="0" ker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Marcador de número de diapositiva 1">
            <a:extLst>
              <a:ext uri="{FF2B5EF4-FFF2-40B4-BE49-F238E27FC236}">
                <a16:creationId xmlns:a16="http://schemas.microsoft.com/office/drawing/2014/main" id="{B43B99BE-D44C-4A45-A4E2-76E6069ECBB3}"/>
              </a:ext>
            </a:extLst>
          </p:cNvPr>
          <p:cNvSpPr txBox="1">
            <a:spLocks/>
          </p:cNvSpPr>
          <p:nvPr/>
        </p:nvSpPr>
        <p:spPr>
          <a:xfrm>
            <a:off x="11665373" y="6628960"/>
            <a:ext cx="526928" cy="381000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71B02D-2928-4A5F-B6DC-CEE67B7894D1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Marcador de contenido 16">
            <a:extLst>
              <a:ext uri="{FF2B5EF4-FFF2-40B4-BE49-F238E27FC236}">
                <a16:creationId xmlns:a16="http://schemas.microsoft.com/office/drawing/2014/main" id="{8486A2B6-D776-4B0D-A5F5-2D028B47AD1B}"/>
              </a:ext>
            </a:extLst>
          </p:cNvPr>
          <p:cNvSpPr txBox="1">
            <a:spLocks/>
          </p:cNvSpPr>
          <p:nvPr/>
        </p:nvSpPr>
        <p:spPr>
          <a:xfrm>
            <a:off x="6340813" y="6550526"/>
            <a:ext cx="6675872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</a:t>
            </a: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cálculos ANIF con base en MHCP.</a:t>
            </a:r>
          </a:p>
        </p:txBody>
      </p:sp>
      <p:cxnSp>
        <p:nvCxnSpPr>
          <p:cNvPr id="22" name="3 Conector recto">
            <a:extLst>
              <a:ext uri="{FF2B5EF4-FFF2-40B4-BE49-F238E27FC236}">
                <a16:creationId xmlns:a16="http://schemas.microsoft.com/office/drawing/2014/main" id="{00AC1D95-11F6-4857-AA3F-1E4EFEA86900}"/>
              </a:ext>
            </a:extLst>
          </p:cNvPr>
          <p:cNvCxnSpPr>
            <a:cxnSpLocks/>
          </p:cNvCxnSpPr>
          <p:nvPr/>
        </p:nvCxnSpPr>
        <p:spPr>
          <a:xfrm flipV="1">
            <a:off x="4136957" y="2268447"/>
            <a:ext cx="0" cy="3672000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1 CuadroTexto">
            <a:extLst>
              <a:ext uri="{FF2B5EF4-FFF2-40B4-BE49-F238E27FC236}">
                <a16:creationId xmlns:a16="http://schemas.microsoft.com/office/drawing/2014/main" id="{85383A73-6894-4F66-8E9E-647A63FB9E2A}"/>
              </a:ext>
            </a:extLst>
          </p:cNvPr>
          <p:cNvSpPr txBox="1"/>
          <p:nvPr/>
        </p:nvSpPr>
        <p:spPr>
          <a:xfrm>
            <a:off x="4303679" y="2134482"/>
            <a:ext cx="1702026" cy="3568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Proyección</a:t>
            </a:r>
          </a:p>
        </p:txBody>
      </p:sp>
      <p:sp>
        <p:nvSpPr>
          <p:cNvPr id="27" name="1 CuadroTexto">
            <a:extLst>
              <a:ext uri="{FF2B5EF4-FFF2-40B4-BE49-F238E27FC236}">
                <a16:creationId xmlns:a16="http://schemas.microsoft.com/office/drawing/2014/main" id="{45247C7D-BCD3-4B2E-A3C6-D12B411868D3}"/>
              </a:ext>
            </a:extLst>
          </p:cNvPr>
          <p:cNvSpPr txBox="1"/>
          <p:nvPr/>
        </p:nvSpPr>
        <p:spPr>
          <a:xfrm>
            <a:off x="4255931" y="4908845"/>
            <a:ext cx="1702026" cy="3568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srgbClr val="FF87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MFMP 2020</a:t>
            </a:r>
          </a:p>
        </p:txBody>
      </p:sp>
      <p:sp>
        <p:nvSpPr>
          <p:cNvPr id="29" name="1 CuadroTexto">
            <a:extLst>
              <a:ext uri="{FF2B5EF4-FFF2-40B4-BE49-F238E27FC236}">
                <a16:creationId xmlns:a16="http://schemas.microsoft.com/office/drawing/2014/main" id="{4B3BB222-F9A5-42A8-85E3-8D75CABCF323}"/>
              </a:ext>
            </a:extLst>
          </p:cNvPr>
          <p:cNvSpPr txBox="1"/>
          <p:nvPr/>
        </p:nvSpPr>
        <p:spPr>
          <a:xfrm>
            <a:off x="4156331" y="2536741"/>
            <a:ext cx="1702026" cy="3568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srgbClr val="BA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MFMP 2019</a:t>
            </a:r>
          </a:p>
        </p:txBody>
      </p:sp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A7965455-DBA7-48CD-9D78-DF87192479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2858472"/>
              </p:ext>
            </p:extLst>
          </p:nvPr>
        </p:nvGraphicFramePr>
        <p:xfrm>
          <a:off x="6340812" y="2057399"/>
          <a:ext cx="5561103" cy="436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6" name="3 Conector recto">
            <a:extLst>
              <a:ext uri="{FF2B5EF4-FFF2-40B4-BE49-F238E27FC236}">
                <a16:creationId xmlns:a16="http://schemas.microsoft.com/office/drawing/2014/main" id="{251A4070-3777-4098-9963-3E5B2E2F96F8}"/>
              </a:ext>
            </a:extLst>
          </p:cNvPr>
          <p:cNvCxnSpPr>
            <a:cxnSpLocks/>
          </p:cNvCxnSpPr>
          <p:nvPr/>
        </p:nvCxnSpPr>
        <p:spPr>
          <a:xfrm flipV="1">
            <a:off x="9253706" y="2053304"/>
            <a:ext cx="0" cy="3933558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1 CuadroTexto">
            <a:extLst>
              <a:ext uri="{FF2B5EF4-FFF2-40B4-BE49-F238E27FC236}">
                <a16:creationId xmlns:a16="http://schemas.microsoft.com/office/drawing/2014/main" id="{EA54DA81-5E08-44EC-AE9C-53F2188B3777}"/>
              </a:ext>
            </a:extLst>
          </p:cNvPr>
          <p:cNvSpPr txBox="1"/>
          <p:nvPr/>
        </p:nvSpPr>
        <p:spPr>
          <a:xfrm>
            <a:off x="9308242" y="1874879"/>
            <a:ext cx="1702026" cy="3568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Proyección</a:t>
            </a:r>
          </a:p>
        </p:txBody>
      </p:sp>
      <p:sp>
        <p:nvSpPr>
          <p:cNvPr id="32" name="Marcador de texto 19">
            <a:extLst>
              <a:ext uri="{FF2B5EF4-FFF2-40B4-BE49-F238E27FC236}">
                <a16:creationId xmlns:a16="http://schemas.microsoft.com/office/drawing/2014/main" id="{C9DCE756-800C-4A83-A9DB-D4A2B325BFFF}"/>
              </a:ext>
            </a:extLst>
          </p:cNvPr>
          <p:cNvSpPr txBox="1">
            <a:spLocks/>
          </p:cNvSpPr>
          <p:nvPr/>
        </p:nvSpPr>
        <p:spPr>
          <a:xfrm>
            <a:off x="6410771" y="1218802"/>
            <a:ext cx="5843764" cy="766874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B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B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B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B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B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1800" kern="0">
                <a:solidFill>
                  <a:schemeClr val="tx1">
                    <a:lumMod val="75000"/>
                    <a:lumOff val="25000"/>
                  </a:schemeClr>
                </a:solidFill>
              </a:rPr>
              <a:t>Balance del Gobierno Nacional Central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1800" b="0" kern="0">
                <a:solidFill>
                  <a:schemeClr val="tx1">
                    <a:lumMod val="75000"/>
                    <a:lumOff val="25000"/>
                  </a:schemeClr>
                </a:solidFill>
              </a:rPr>
              <a:t>(% del PIB, 2014-2024)</a:t>
            </a:r>
          </a:p>
          <a:p>
            <a:endParaRPr lang="es-ES" sz="1800" b="0" ker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1 CuadroTexto">
            <a:extLst>
              <a:ext uri="{FF2B5EF4-FFF2-40B4-BE49-F238E27FC236}">
                <a16:creationId xmlns:a16="http://schemas.microsoft.com/office/drawing/2014/main" id="{CA4CEC6A-544E-4864-9176-A2A513B80CC5}"/>
              </a:ext>
            </a:extLst>
          </p:cNvPr>
          <p:cNvSpPr txBox="1"/>
          <p:nvPr/>
        </p:nvSpPr>
        <p:spPr>
          <a:xfrm>
            <a:off x="10355665" y="2724252"/>
            <a:ext cx="1702026" cy="3568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srgbClr val="BA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Gastos totales</a:t>
            </a:r>
          </a:p>
        </p:txBody>
      </p:sp>
      <p:sp>
        <p:nvSpPr>
          <p:cNvPr id="34" name="1 CuadroTexto">
            <a:extLst>
              <a:ext uri="{FF2B5EF4-FFF2-40B4-BE49-F238E27FC236}">
                <a16:creationId xmlns:a16="http://schemas.microsoft.com/office/drawing/2014/main" id="{BF87D669-AA7C-420A-B66A-A8C2EF24A00D}"/>
              </a:ext>
            </a:extLst>
          </p:cNvPr>
          <p:cNvSpPr txBox="1"/>
          <p:nvPr/>
        </p:nvSpPr>
        <p:spPr>
          <a:xfrm>
            <a:off x="10432026" y="4256009"/>
            <a:ext cx="1952337" cy="3568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Ingresos totales</a:t>
            </a:r>
          </a:p>
        </p:txBody>
      </p:sp>
      <p:sp>
        <p:nvSpPr>
          <p:cNvPr id="35" name="1 CuadroTexto">
            <a:extLst>
              <a:ext uri="{FF2B5EF4-FFF2-40B4-BE49-F238E27FC236}">
                <a16:creationId xmlns:a16="http://schemas.microsoft.com/office/drawing/2014/main" id="{4DE098E1-8B76-48D2-B66F-DBB39E2BCA4C}"/>
              </a:ext>
            </a:extLst>
          </p:cNvPr>
          <p:cNvSpPr txBox="1"/>
          <p:nvPr/>
        </p:nvSpPr>
        <p:spPr>
          <a:xfrm>
            <a:off x="9960504" y="5439688"/>
            <a:ext cx="2324266" cy="3568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Ingresos tributarios</a:t>
            </a:r>
          </a:p>
        </p:txBody>
      </p:sp>
    </p:spTree>
    <p:extLst>
      <p:ext uri="{BB962C8B-B14F-4D97-AF65-F5344CB8AC3E}">
        <p14:creationId xmlns:p14="http://schemas.microsoft.com/office/powerpoint/2010/main" val="1830795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42F88857-1591-4C51-B96C-7FA0A5BEB1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5229370"/>
              </p:ext>
            </p:extLst>
          </p:nvPr>
        </p:nvGraphicFramePr>
        <p:xfrm>
          <a:off x="2413" y="1969139"/>
          <a:ext cx="5561104" cy="4328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044461D0-801E-3F45-BCCC-5DEA9FB74D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1814" y="306042"/>
            <a:ext cx="9900212" cy="641842"/>
          </a:xfrm>
        </p:spPr>
        <p:txBody>
          <a:bodyPr/>
          <a:lstStyle/>
          <a:p>
            <a:pPr algn="just">
              <a:lnSpc>
                <a:spcPts val="2580"/>
              </a:lnSpc>
            </a:pPr>
            <a:r>
              <a:rPr lang="es-MX" dirty="0">
                <a:latin typeface="Arial"/>
              </a:rPr>
              <a:t>El déficit fiscal aumentará al 8.2% del PIB en 2020, deteriorándose respecto al 2.5% de 2019. Se plantea un ajuste muy pronunciado hasta 2022.</a:t>
            </a:r>
            <a:endParaRPr lang="es-CO" dirty="0">
              <a:latin typeface="Arial"/>
            </a:endParaRPr>
          </a:p>
        </p:txBody>
      </p:sp>
      <p:sp>
        <p:nvSpPr>
          <p:cNvPr id="17" name="Marcador de contenido 16">
            <a:extLst>
              <a:ext uri="{FF2B5EF4-FFF2-40B4-BE49-F238E27FC236}">
                <a16:creationId xmlns:a16="http://schemas.microsoft.com/office/drawing/2014/main" id="{CDBA096F-00CA-B14B-90F3-B3B68EB264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4656" y="6542335"/>
            <a:ext cx="6675872" cy="184666"/>
          </a:xfrm>
        </p:spPr>
        <p:txBody>
          <a:bodyPr/>
          <a:lstStyle/>
          <a:p>
            <a:r>
              <a:rPr lang="es-ES" b="1"/>
              <a:t>Fuente: </a:t>
            </a:r>
            <a:r>
              <a:rPr lang="es-ES"/>
              <a:t>cálculos ANIF con base en MHCP.</a:t>
            </a:r>
          </a:p>
        </p:txBody>
      </p:sp>
      <p:cxnSp>
        <p:nvCxnSpPr>
          <p:cNvPr id="10" name="3 Conector recto">
            <a:extLst>
              <a:ext uri="{FF2B5EF4-FFF2-40B4-BE49-F238E27FC236}">
                <a16:creationId xmlns:a16="http://schemas.microsoft.com/office/drawing/2014/main" id="{225C9DCA-DA88-4C53-A6B8-84E4E35D6CE5}"/>
              </a:ext>
            </a:extLst>
          </p:cNvPr>
          <p:cNvCxnSpPr>
            <a:cxnSpLocks/>
          </p:cNvCxnSpPr>
          <p:nvPr/>
        </p:nvCxnSpPr>
        <p:spPr>
          <a:xfrm flipV="1">
            <a:off x="4013847" y="2297543"/>
            <a:ext cx="0" cy="3672000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 CuadroTexto">
            <a:extLst>
              <a:ext uri="{FF2B5EF4-FFF2-40B4-BE49-F238E27FC236}">
                <a16:creationId xmlns:a16="http://schemas.microsoft.com/office/drawing/2014/main" id="{A672624A-D0D6-4ACF-9B29-ED2DB1B68E43}"/>
              </a:ext>
            </a:extLst>
          </p:cNvPr>
          <p:cNvSpPr txBox="1"/>
          <p:nvPr/>
        </p:nvSpPr>
        <p:spPr>
          <a:xfrm>
            <a:off x="4033979" y="2091605"/>
            <a:ext cx="1702026" cy="3568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Proyección</a:t>
            </a:r>
          </a:p>
        </p:txBody>
      </p:sp>
      <p:sp>
        <p:nvSpPr>
          <p:cNvPr id="14" name="Marcador de número de diapositiva 1">
            <a:extLst>
              <a:ext uri="{FF2B5EF4-FFF2-40B4-BE49-F238E27FC236}">
                <a16:creationId xmlns:a16="http://schemas.microsoft.com/office/drawing/2014/main" id="{B43B99BE-D44C-4A45-A4E2-76E6069ECBB3}"/>
              </a:ext>
            </a:extLst>
          </p:cNvPr>
          <p:cNvSpPr txBox="1">
            <a:spLocks/>
          </p:cNvSpPr>
          <p:nvPr/>
        </p:nvSpPr>
        <p:spPr>
          <a:xfrm>
            <a:off x="11665373" y="6628960"/>
            <a:ext cx="526928" cy="381000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71B02D-2928-4A5F-B6DC-CEE67B7894D1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Marcador de texto 19">
            <a:extLst>
              <a:ext uri="{FF2B5EF4-FFF2-40B4-BE49-F238E27FC236}">
                <a16:creationId xmlns:a16="http://schemas.microsoft.com/office/drawing/2014/main" id="{BA0191D3-BC80-48F6-AA28-083C197EA9E3}"/>
              </a:ext>
            </a:extLst>
          </p:cNvPr>
          <p:cNvSpPr txBox="1">
            <a:spLocks/>
          </p:cNvSpPr>
          <p:nvPr/>
        </p:nvSpPr>
        <p:spPr>
          <a:xfrm>
            <a:off x="13243" y="1503473"/>
            <a:ext cx="5271977" cy="766874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B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B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B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B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B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Déficit fiscal del Gobierno Nacional Central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(% del PIB, 2010-2022)</a:t>
            </a: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Marcador de contenido 16">
            <a:extLst>
              <a:ext uri="{FF2B5EF4-FFF2-40B4-BE49-F238E27FC236}">
                <a16:creationId xmlns:a16="http://schemas.microsoft.com/office/drawing/2014/main" id="{8486A2B6-D776-4B0D-A5F5-2D028B47AD1B}"/>
              </a:ext>
            </a:extLst>
          </p:cNvPr>
          <p:cNvSpPr txBox="1">
            <a:spLocks/>
          </p:cNvSpPr>
          <p:nvPr/>
        </p:nvSpPr>
        <p:spPr>
          <a:xfrm>
            <a:off x="6340813" y="6550526"/>
            <a:ext cx="6675872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</a:t>
            </a: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cálculos ANIF con base en MHCP.</a:t>
            </a:r>
          </a:p>
        </p:txBody>
      </p:sp>
      <p:sp>
        <p:nvSpPr>
          <p:cNvPr id="28" name="1 CuadroTexto">
            <a:extLst>
              <a:ext uri="{FF2B5EF4-FFF2-40B4-BE49-F238E27FC236}">
                <a16:creationId xmlns:a16="http://schemas.microsoft.com/office/drawing/2014/main" id="{0C863C16-7BC4-4A20-8F71-FABA986B5D3D}"/>
              </a:ext>
            </a:extLst>
          </p:cNvPr>
          <p:cNvSpPr txBox="1"/>
          <p:nvPr/>
        </p:nvSpPr>
        <p:spPr>
          <a:xfrm>
            <a:off x="4452446" y="4704563"/>
            <a:ext cx="1702026" cy="3568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MFMP 2020</a:t>
            </a:r>
          </a:p>
        </p:txBody>
      </p:sp>
      <p:sp>
        <p:nvSpPr>
          <p:cNvPr id="30" name="1 CuadroTexto">
            <a:extLst>
              <a:ext uri="{FF2B5EF4-FFF2-40B4-BE49-F238E27FC236}">
                <a16:creationId xmlns:a16="http://schemas.microsoft.com/office/drawing/2014/main" id="{53CB4DA7-37E3-4B89-9209-11D08510833A}"/>
              </a:ext>
            </a:extLst>
          </p:cNvPr>
          <p:cNvSpPr txBox="1"/>
          <p:nvPr/>
        </p:nvSpPr>
        <p:spPr>
          <a:xfrm>
            <a:off x="4527328" y="2466276"/>
            <a:ext cx="1702026" cy="3568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srgbClr val="00549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MFMP 2019</a:t>
            </a:r>
          </a:p>
        </p:txBody>
      </p:sp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521920A1-520E-4F7C-BC62-7974D8AE0B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4895912"/>
              </p:ext>
            </p:extLst>
          </p:nvPr>
        </p:nvGraphicFramePr>
        <p:xfrm>
          <a:off x="6517209" y="2091606"/>
          <a:ext cx="5561104" cy="4371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1 CuadroTexto">
            <a:extLst>
              <a:ext uri="{FF2B5EF4-FFF2-40B4-BE49-F238E27FC236}">
                <a16:creationId xmlns:a16="http://schemas.microsoft.com/office/drawing/2014/main" id="{7DC1EA69-5C19-4137-B450-C71DFDEBE58A}"/>
              </a:ext>
            </a:extLst>
          </p:cNvPr>
          <p:cNvSpPr txBox="1"/>
          <p:nvPr/>
        </p:nvSpPr>
        <p:spPr>
          <a:xfrm>
            <a:off x="9874689" y="2170322"/>
            <a:ext cx="1702026" cy="3568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Proyección</a:t>
            </a:r>
          </a:p>
        </p:txBody>
      </p:sp>
      <p:sp>
        <p:nvSpPr>
          <p:cNvPr id="26" name="Marcador de texto 19">
            <a:extLst>
              <a:ext uri="{FF2B5EF4-FFF2-40B4-BE49-F238E27FC236}">
                <a16:creationId xmlns:a16="http://schemas.microsoft.com/office/drawing/2014/main" id="{D24F1C30-3724-4342-8DB0-736E4EE557F2}"/>
              </a:ext>
            </a:extLst>
          </p:cNvPr>
          <p:cNvSpPr txBox="1">
            <a:spLocks/>
          </p:cNvSpPr>
          <p:nvPr/>
        </p:nvSpPr>
        <p:spPr>
          <a:xfrm>
            <a:off x="6238965" y="1503473"/>
            <a:ext cx="5271977" cy="766874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B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B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B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B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B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Deuda Bruta del Gobierno Nacional Central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(% del PIB, 2010-2022)</a:t>
            </a: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1 CuadroTexto">
            <a:extLst>
              <a:ext uri="{FF2B5EF4-FFF2-40B4-BE49-F238E27FC236}">
                <a16:creationId xmlns:a16="http://schemas.microsoft.com/office/drawing/2014/main" id="{DCF1BB2F-FB37-46D7-951C-33457FC561E1}"/>
              </a:ext>
            </a:extLst>
          </p:cNvPr>
          <p:cNvSpPr txBox="1"/>
          <p:nvPr/>
        </p:nvSpPr>
        <p:spPr>
          <a:xfrm>
            <a:off x="10161052" y="2688297"/>
            <a:ext cx="1702026" cy="3568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srgbClr val="E35D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MFMP 2020</a:t>
            </a:r>
          </a:p>
        </p:txBody>
      </p:sp>
      <p:sp>
        <p:nvSpPr>
          <p:cNvPr id="32" name="1 CuadroTexto">
            <a:extLst>
              <a:ext uri="{FF2B5EF4-FFF2-40B4-BE49-F238E27FC236}">
                <a16:creationId xmlns:a16="http://schemas.microsoft.com/office/drawing/2014/main" id="{DA450350-9FF6-4855-886A-277FBC2AAFBD}"/>
              </a:ext>
            </a:extLst>
          </p:cNvPr>
          <p:cNvSpPr txBox="1"/>
          <p:nvPr/>
        </p:nvSpPr>
        <p:spPr>
          <a:xfrm>
            <a:off x="9963347" y="5087270"/>
            <a:ext cx="1702026" cy="3568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MFMP 2019</a:t>
            </a:r>
          </a:p>
        </p:txBody>
      </p:sp>
    </p:spTree>
    <p:extLst>
      <p:ext uri="{BB962C8B-B14F-4D97-AF65-F5344CB8AC3E}">
        <p14:creationId xmlns:p14="http://schemas.microsoft.com/office/powerpoint/2010/main" val="2599533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5B29708B-BE63-4B25-8EC2-0E539FFFE8AC}"/>
              </a:ext>
            </a:extLst>
          </p:cNvPr>
          <p:cNvSpPr/>
          <p:nvPr/>
        </p:nvSpPr>
        <p:spPr>
          <a:xfrm>
            <a:off x="10418618" y="3313"/>
            <a:ext cx="1773382" cy="541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Marcador de número de diapositiva 17">
            <a:extLst>
              <a:ext uri="{FF2B5EF4-FFF2-40B4-BE49-F238E27FC236}">
                <a16:creationId xmlns:a16="http://schemas.microsoft.com/office/drawing/2014/main" id="{EC0F585B-4D3D-4746-8BF9-231D8F29B192}"/>
              </a:ext>
            </a:extLst>
          </p:cNvPr>
          <p:cNvSpPr txBox="1">
            <a:spLocks/>
          </p:cNvSpPr>
          <p:nvPr/>
        </p:nvSpPr>
        <p:spPr>
          <a:xfrm>
            <a:off x="11683926" y="6623404"/>
            <a:ext cx="526928" cy="381000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008E5A-5FB9-4F72-AFC8-39386B98F6D7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Marcador de contenido 1">
            <a:extLst>
              <a:ext uri="{FF2B5EF4-FFF2-40B4-BE49-F238E27FC236}">
                <a16:creationId xmlns:a16="http://schemas.microsoft.com/office/drawing/2014/main" id="{5E79344E-DC98-4D85-84EE-A6E817639538}"/>
              </a:ext>
            </a:extLst>
          </p:cNvPr>
          <p:cNvSpPr txBox="1">
            <a:spLocks/>
          </p:cNvSpPr>
          <p:nvPr/>
        </p:nvSpPr>
        <p:spPr>
          <a:xfrm>
            <a:off x="610405" y="243339"/>
            <a:ext cx="5330308" cy="6771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  <a:defRPr/>
            </a:pPr>
            <a:r>
              <a:rPr lang="es-CO" sz="1800" b="1">
                <a:solidFill>
                  <a:srgbClr val="FF0000"/>
                </a:solidFill>
                <a:latin typeface="Arial"/>
              </a:rPr>
              <a:t>Colombia tiene un rezago significativo en materia de recaudo tributario, ubicándose muy por debajo del promedio OCDE, e incluso del de América Latina.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E7D37B8C-6D8A-4277-8C71-049EE81C9D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1923510"/>
              </p:ext>
            </p:extLst>
          </p:nvPr>
        </p:nvGraphicFramePr>
        <p:xfrm>
          <a:off x="5720494" y="1884359"/>
          <a:ext cx="5631469" cy="4260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4B0C063F-A727-4116-B5D7-51C9D7965781}"/>
              </a:ext>
            </a:extLst>
          </p:cNvPr>
          <p:cNvSpPr txBox="1"/>
          <p:nvPr/>
        </p:nvSpPr>
        <p:spPr>
          <a:xfrm>
            <a:off x="10776620" y="5843765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</a:t>
            </a:r>
            <a:endParaRPr kumimoji="0" lang="es-CO" sz="12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1 Título">
            <a:extLst>
              <a:ext uri="{FF2B5EF4-FFF2-40B4-BE49-F238E27FC236}">
                <a16:creationId xmlns:a16="http://schemas.microsoft.com/office/drawing/2014/main" id="{0CEBCD9F-D883-4659-8EFB-A2DAB3ACCDD2}"/>
              </a:ext>
            </a:extLst>
          </p:cNvPr>
          <p:cNvSpPr txBox="1">
            <a:spLocks/>
          </p:cNvSpPr>
          <p:nvPr/>
        </p:nvSpPr>
        <p:spPr>
          <a:xfrm>
            <a:off x="6372171" y="1432697"/>
            <a:ext cx="4702480" cy="762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400" b="1" kern="1200">
                <a:solidFill>
                  <a:srgbClr val="EAEAE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9pPr>
          </a:lstStyle>
          <a:p>
            <a:pPr algn="ctr"/>
            <a:r>
              <a:rPr lang="es-MX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Recaudo Tributario</a:t>
            </a:r>
            <a:r>
              <a:rPr lang="es-MX" sz="1800" ker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del Gobierno Central</a:t>
            </a:r>
          </a:p>
          <a:p>
            <a:pPr algn="ctr"/>
            <a:r>
              <a:rPr lang="es-MX" sz="1800" b="0" ker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(% del PIB, 1990-2019) </a:t>
            </a:r>
          </a:p>
        </p:txBody>
      </p:sp>
      <p:sp>
        <p:nvSpPr>
          <p:cNvPr id="20" name="30 CuadroTexto">
            <a:extLst>
              <a:ext uri="{FF2B5EF4-FFF2-40B4-BE49-F238E27FC236}">
                <a16:creationId xmlns:a16="http://schemas.microsoft.com/office/drawing/2014/main" id="{3638EC9B-3207-4C94-84E2-CB5555EC6B7D}"/>
              </a:ext>
            </a:extLst>
          </p:cNvPr>
          <p:cNvSpPr txBox="1"/>
          <p:nvPr/>
        </p:nvSpPr>
        <p:spPr>
          <a:xfrm>
            <a:off x="11422231" y="3320781"/>
            <a:ext cx="636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IVA</a:t>
            </a:r>
            <a:endParaRPr kumimoji="0" lang="es-ES_tradnl" sz="1400" b="1" i="0" u="none" strike="noStrike" kern="1200" cap="none" spc="0" normalizeH="0" baseline="0" noProof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30 CuadroTexto">
            <a:extLst>
              <a:ext uri="{FF2B5EF4-FFF2-40B4-BE49-F238E27FC236}">
                <a16:creationId xmlns:a16="http://schemas.microsoft.com/office/drawing/2014/main" id="{9BD53A4B-E1D5-4D25-90F5-99F35855232A}"/>
              </a:ext>
            </a:extLst>
          </p:cNvPr>
          <p:cNvSpPr txBox="1"/>
          <p:nvPr/>
        </p:nvSpPr>
        <p:spPr>
          <a:xfrm>
            <a:off x="11353282" y="2404955"/>
            <a:ext cx="838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Otros</a:t>
            </a:r>
            <a:endParaRPr kumimoji="0" lang="es-ES_tradnl" sz="1400" b="1" i="0" u="none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30 CuadroTexto">
            <a:extLst>
              <a:ext uri="{FF2B5EF4-FFF2-40B4-BE49-F238E27FC236}">
                <a16:creationId xmlns:a16="http://schemas.microsoft.com/office/drawing/2014/main" id="{A597D0A1-C294-4B1D-83CD-AD8D387777D1}"/>
              </a:ext>
            </a:extLst>
          </p:cNvPr>
          <p:cNvSpPr txBox="1"/>
          <p:nvPr/>
        </p:nvSpPr>
        <p:spPr>
          <a:xfrm>
            <a:off x="11372136" y="1916126"/>
            <a:ext cx="838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Total</a:t>
            </a:r>
            <a:endParaRPr kumimoji="0" lang="es-ES_tradnl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Marcador de contenido 16">
            <a:extLst>
              <a:ext uri="{FF2B5EF4-FFF2-40B4-BE49-F238E27FC236}">
                <a16:creationId xmlns:a16="http://schemas.microsoft.com/office/drawing/2014/main" id="{8A00668B-F87C-487C-B7BF-CDCBE62D19F6}"/>
              </a:ext>
            </a:extLst>
          </p:cNvPr>
          <p:cNvSpPr txBox="1">
            <a:spLocks/>
          </p:cNvSpPr>
          <p:nvPr/>
        </p:nvSpPr>
        <p:spPr>
          <a:xfrm>
            <a:off x="68196" y="6629238"/>
            <a:ext cx="6675872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es-CO"/>
            </a:defPPr>
            <a:lvl1pPr marR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ES"/>
              <a:t>Fuente: </a:t>
            </a:r>
            <a:r>
              <a:rPr lang="es-ES" b="0"/>
              <a:t>cálculos ANIF con base en MHCP y Banco Mundial.</a:t>
            </a:r>
          </a:p>
        </p:txBody>
      </p:sp>
      <p:sp>
        <p:nvSpPr>
          <p:cNvPr id="36" name="30 CuadroTexto">
            <a:extLst>
              <a:ext uri="{FF2B5EF4-FFF2-40B4-BE49-F238E27FC236}">
                <a16:creationId xmlns:a16="http://schemas.microsoft.com/office/drawing/2014/main" id="{3DFAF156-18B6-4621-B49F-C861E56E1269}"/>
              </a:ext>
            </a:extLst>
          </p:cNvPr>
          <p:cNvSpPr txBox="1"/>
          <p:nvPr/>
        </p:nvSpPr>
        <p:spPr>
          <a:xfrm>
            <a:off x="11337739" y="4018567"/>
            <a:ext cx="83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Renta</a:t>
            </a:r>
            <a:endParaRPr kumimoji="0" lang="es-ES_tradnl" sz="1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errar llave 36">
            <a:extLst>
              <a:ext uri="{FF2B5EF4-FFF2-40B4-BE49-F238E27FC236}">
                <a16:creationId xmlns:a16="http://schemas.microsoft.com/office/drawing/2014/main" id="{21956E5E-0B07-4EA8-A89C-E0D46B67108E}"/>
              </a:ext>
            </a:extLst>
          </p:cNvPr>
          <p:cNvSpPr/>
          <p:nvPr/>
        </p:nvSpPr>
        <p:spPr bwMode="auto">
          <a:xfrm>
            <a:off x="11243485" y="4299088"/>
            <a:ext cx="133092" cy="910651"/>
          </a:xfrm>
          <a:prstGeom prst="rightBrace">
            <a:avLst/>
          </a:prstGeom>
          <a:noFill/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8" name="Cerrar llave 37">
            <a:extLst>
              <a:ext uri="{FF2B5EF4-FFF2-40B4-BE49-F238E27FC236}">
                <a16:creationId xmlns:a16="http://schemas.microsoft.com/office/drawing/2014/main" id="{EF2CE8F5-1C07-4A35-BAA9-252B5A4F22A5}"/>
              </a:ext>
            </a:extLst>
          </p:cNvPr>
          <p:cNvSpPr/>
          <p:nvPr/>
        </p:nvSpPr>
        <p:spPr bwMode="auto">
          <a:xfrm>
            <a:off x="11247492" y="5236270"/>
            <a:ext cx="125078" cy="507441"/>
          </a:xfrm>
          <a:prstGeom prst="rightBrace">
            <a:avLst/>
          </a:prstGeom>
          <a:noFill/>
          <a:ln w="19050" cap="flat" cmpd="sng" algn="ctr">
            <a:solidFill>
              <a:srgbClr val="E46C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9" name="30 CuadroTexto">
            <a:extLst>
              <a:ext uri="{FF2B5EF4-FFF2-40B4-BE49-F238E27FC236}">
                <a16:creationId xmlns:a16="http://schemas.microsoft.com/office/drawing/2014/main" id="{C474404C-5A95-49D5-8589-E6D7955A1B24}"/>
              </a:ext>
            </a:extLst>
          </p:cNvPr>
          <p:cNvSpPr txBox="1"/>
          <p:nvPr/>
        </p:nvSpPr>
        <p:spPr>
          <a:xfrm>
            <a:off x="11300795" y="4498827"/>
            <a:ext cx="1169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Jurídicas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5,0 (80%)</a:t>
            </a:r>
            <a:endParaRPr kumimoji="0" lang="es-ES_tradnl" sz="1400" b="1" i="0" u="none" strike="noStrike" kern="1200" cap="none" spc="0" normalizeH="0" baseline="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30 CuadroTexto">
            <a:extLst>
              <a:ext uri="{FF2B5EF4-FFF2-40B4-BE49-F238E27FC236}">
                <a16:creationId xmlns:a16="http://schemas.microsoft.com/office/drawing/2014/main" id="{123B8FB9-4C31-45C5-89F7-785399BBB7B5}"/>
              </a:ext>
            </a:extLst>
          </p:cNvPr>
          <p:cNvSpPr txBox="1"/>
          <p:nvPr/>
        </p:nvSpPr>
        <p:spPr>
          <a:xfrm>
            <a:off x="11293394" y="5341270"/>
            <a:ext cx="1169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Naturales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1,3 (20%)</a:t>
            </a:r>
            <a:endParaRPr kumimoji="0" lang="es-ES_tradnl" sz="1400" b="1" i="0" u="none" strike="noStrike" kern="1200" cap="none" spc="0" normalizeH="0" baseline="0" noProof="0">
              <a:ln>
                <a:noFill/>
              </a:ln>
              <a:solidFill>
                <a:srgbClr val="E46C0A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1 Título">
            <a:extLst>
              <a:ext uri="{FF2B5EF4-FFF2-40B4-BE49-F238E27FC236}">
                <a16:creationId xmlns:a16="http://schemas.microsoft.com/office/drawing/2014/main" id="{61B4205F-EFB2-47BB-BD71-5006965AB504}"/>
              </a:ext>
            </a:extLst>
          </p:cNvPr>
          <p:cNvSpPr txBox="1">
            <a:spLocks/>
          </p:cNvSpPr>
          <p:nvPr/>
        </p:nvSpPr>
        <p:spPr bwMode="auto">
          <a:xfrm>
            <a:off x="-644457" y="1390382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Recaudo Tributario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(% del PIB, vecindad 2017-2019) </a:t>
            </a:r>
          </a:p>
        </p:txBody>
      </p:sp>
      <p:sp>
        <p:nvSpPr>
          <p:cNvPr id="42" name="Marcador de contenido 16">
            <a:extLst>
              <a:ext uri="{FF2B5EF4-FFF2-40B4-BE49-F238E27FC236}">
                <a16:creationId xmlns:a16="http://schemas.microsoft.com/office/drawing/2014/main" id="{6D1ECFEA-DFEA-43B2-B148-41BF87A9BC6C}"/>
              </a:ext>
            </a:extLst>
          </p:cNvPr>
          <p:cNvSpPr txBox="1">
            <a:spLocks/>
          </p:cNvSpPr>
          <p:nvPr/>
        </p:nvSpPr>
        <p:spPr>
          <a:xfrm>
            <a:off x="5876061" y="6602768"/>
            <a:ext cx="6675872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es-CO"/>
            </a:defPPr>
            <a:lvl1pPr marR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ES"/>
              <a:t>Fuente: </a:t>
            </a:r>
            <a:r>
              <a:rPr lang="es-ES" b="0"/>
              <a:t>cálculos ANIF con base en MHCP.</a:t>
            </a:r>
          </a:p>
        </p:txBody>
      </p:sp>
      <p:graphicFrame>
        <p:nvGraphicFramePr>
          <p:cNvPr id="43" name="Gráfico 42">
            <a:extLst>
              <a:ext uri="{FF2B5EF4-FFF2-40B4-BE49-F238E27FC236}">
                <a16:creationId xmlns:a16="http://schemas.microsoft.com/office/drawing/2014/main" id="{D5D0C95B-F815-44CF-83A0-AF290DCE32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3321296"/>
              </p:ext>
            </p:extLst>
          </p:nvPr>
        </p:nvGraphicFramePr>
        <p:xfrm>
          <a:off x="0" y="2167569"/>
          <a:ext cx="5529988" cy="4455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" name="Rectángulo 43">
            <a:extLst>
              <a:ext uri="{FF2B5EF4-FFF2-40B4-BE49-F238E27FC236}">
                <a16:creationId xmlns:a16="http://schemas.microsoft.com/office/drawing/2014/main" id="{F502EE10-4496-4BE7-A07B-EA8F3353DBAF}"/>
              </a:ext>
            </a:extLst>
          </p:cNvPr>
          <p:cNvSpPr/>
          <p:nvPr/>
        </p:nvSpPr>
        <p:spPr bwMode="auto">
          <a:xfrm>
            <a:off x="1683692" y="4691306"/>
            <a:ext cx="205200" cy="720000"/>
          </a:xfrm>
          <a:prstGeom prst="rect">
            <a:avLst/>
          </a:prstGeom>
          <a:solidFill>
            <a:srgbClr val="800000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44A7C3EB-7C8E-4DF5-A0EC-4FD99DAAD6B5}"/>
              </a:ext>
            </a:extLst>
          </p:cNvPr>
          <p:cNvSpPr txBox="1"/>
          <p:nvPr/>
        </p:nvSpPr>
        <p:spPr>
          <a:xfrm>
            <a:off x="1582371" y="4883949"/>
            <a:ext cx="41229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1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glow>
                    <a:srgbClr val="FFFFFF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GC: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1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glow>
                    <a:srgbClr val="FFFFFF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  <a:endParaRPr kumimoji="0" lang="es-CO" sz="1050" b="1" i="0" u="none" strike="noStrike" kern="1200" cap="none" spc="-50" normalizeH="0" baseline="0" noProof="0">
              <a:ln>
                <a:noFill/>
              </a:ln>
              <a:solidFill>
                <a:srgbClr val="FFFFFF"/>
              </a:solidFill>
              <a:effectLst>
                <a:glow>
                  <a:srgbClr val="FFFFFF"/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Marcador de contenido 1">
            <a:extLst>
              <a:ext uri="{FF2B5EF4-FFF2-40B4-BE49-F238E27FC236}">
                <a16:creationId xmlns:a16="http://schemas.microsoft.com/office/drawing/2014/main" id="{EA76B2C5-D02E-4BDD-B459-D6512D7879D5}"/>
              </a:ext>
            </a:extLst>
          </p:cNvPr>
          <p:cNvSpPr txBox="1">
            <a:spLocks/>
          </p:cNvSpPr>
          <p:nvPr/>
        </p:nvSpPr>
        <p:spPr>
          <a:xfrm>
            <a:off x="6442786" y="213987"/>
            <a:ext cx="5005467" cy="6771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  <a:defRPr/>
            </a:pPr>
            <a:r>
              <a:rPr kumimoji="0" lang="es-CO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Adicional</a:t>
            </a:r>
            <a:r>
              <a:rPr lang="es-CO" sz="1800" b="1">
                <a:solidFill>
                  <a:srgbClr val="FF0000"/>
                </a:solidFill>
                <a:latin typeface="Arial"/>
              </a:rPr>
              <a:t>mente, la estructura tributaria está recargada sobre los impuestos indirectos y los directos están concentrados en las personas jurídicas.  </a:t>
            </a:r>
            <a:endParaRPr kumimoji="0" lang="es-CO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4817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402AE8B1-F226-4C0E-B0F9-A0B86EB4F2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8132009"/>
              </p:ext>
            </p:extLst>
          </p:nvPr>
        </p:nvGraphicFramePr>
        <p:xfrm>
          <a:off x="6339840" y="1598521"/>
          <a:ext cx="5593804" cy="1976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50F00798-695B-4DD5-A936-DCC268439A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70999"/>
              </p:ext>
            </p:extLst>
          </p:nvPr>
        </p:nvGraphicFramePr>
        <p:xfrm>
          <a:off x="0" y="1598520"/>
          <a:ext cx="5201329" cy="1991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1DEDC3E0-9C69-4307-9EA0-F81F172B2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567" y="1034134"/>
            <a:ext cx="4994787" cy="53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5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Industria: Producción manufacturera</a:t>
            </a:r>
            <a:br>
              <a:rPr kumimoji="0" lang="es-CO" sz="15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s-CO" sz="15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(Variación % 12 meses, a </a:t>
            </a:r>
            <a:r>
              <a:rPr lang="es-CO" sz="1500" u="sng" ker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febrero</a:t>
            </a:r>
            <a:r>
              <a:rPr kumimoji="0" lang="es-CO" sz="15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 2020)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EE259E6A-314C-4B8A-A99D-0CA8890D2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60" y="3614412"/>
            <a:ext cx="5715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Fuente: </a:t>
            </a:r>
            <a:r>
              <a:rPr kumimoji="0" lang="es-MX" sz="10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cálculos Anif con base en </a:t>
            </a:r>
            <a:r>
              <a:rPr kumimoji="0" lang="es-ES" sz="10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DANE</a:t>
            </a:r>
            <a:r>
              <a:rPr kumimoji="0" lang="es-MX" sz="10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-EMMET.</a:t>
            </a: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" name="Rectangle 90">
            <a:extLst>
              <a:ext uri="{FF2B5EF4-FFF2-40B4-BE49-F238E27FC236}">
                <a16:creationId xmlns:a16="http://schemas.microsoft.com/office/drawing/2014/main" id="{E171FD75-832E-40F4-98A4-F3C7DFCD2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701" y="1915429"/>
            <a:ext cx="49693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11" name="Rectangle 91">
            <a:extLst>
              <a:ext uri="{FF2B5EF4-FFF2-40B4-BE49-F238E27FC236}">
                <a16:creationId xmlns:a16="http://schemas.microsoft.com/office/drawing/2014/main" id="{DA6F8B1D-9AB5-4E2A-ABD6-B05676A64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476" y="2623905"/>
            <a:ext cx="8063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 meses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6F06A01-A723-45FB-B325-97522E0D2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3002" y="6579538"/>
            <a:ext cx="526928" cy="381000"/>
          </a:xfrm>
        </p:spPr>
        <p:txBody>
          <a:bodyPr/>
          <a:lstStyle/>
          <a:p>
            <a:pPr>
              <a:defRPr/>
            </a:pPr>
            <a:fld id="{E171B02D-2928-4A5F-B6DC-CEE67B7894D1}" type="slidenum">
              <a:rPr lang="en-US" sz="1200" b="1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3" name="Marcador de contenido 1">
            <a:extLst>
              <a:ext uri="{FF2B5EF4-FFF2-40B4-BE49-F238E27FC236}">
                <a16:creationId xmlns:a16="http://schemas.microsoft.com/office/drawing/2014/main" id="{9498DE3F-1275-43B1-95AC-68580FF48040}"/>
              </a:ext>
            </a:extLst>
          </p:cNvPr>
          <p:cNvSpPr txBox="1">
            <a:spLocks/>
          </p:cNvSpPr>
          <p:nvPr/>
        </p:nvSpPr>
        <p:spPr>
          <a:xfrm>
            <a:off x="594174" y="46409"/>
            <a:ext cx="9824444" cy="6771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  <a:defRPr/>
            </a:pPr>
            <a:r>
              <a:rPr lang="es-CO" sz="2000" b="1" dirty="0">
                <a:solidFill>
                  <a:srgbClr val="FF0000"/>
                </a:solidFill>
                <a:latin typeface="Arial"/>
              </a:rPr>
              <a:t>Los dos primeros meses de 2020 fueron realmente favorables. Se registraron expansiones de la producción manufacturera del 4.5% anual en febrero y de las ventas de comercio al por menor del 12.3%.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9D1B7C93-D810-439E-9E86-BD3DF2009FB9}"/>
              </a:ext>
            </a:extLst>
          </p:cNvPr>
          <p:cNvSpPr txBox="1">
            <a:spLocks/>
          </p:cNvSpPr>
          <p:nvPr/>
        </p:nvSpPr>
        <p:spPr>
          <a:xfrm>
            <a:off x="6030231" y="3675967"/>
            <a:ext cx="6675872" cy="12311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</a:t>
            </a:r>
            <a:r>
              <a:rPr kumimoji="0" lang="es-CO" sz="10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cálculos ANIF con base en DANE.</a:t>
            </a:r>
          </a:p>
        </p:txBody>
      </p:sp>
      <p:sp>
        <p:nvSpPr>
          <p:cNvPr id="15" name="Marcador de texto 4">
            <a:extLst>
              <a:ext uri="{FF2B5EF4-FFF2-40B4-BE49-F238E27FC236}">
                <a16:creationId xmlns:a16="http://schemas.microsoft.com/office/drawing/2014/main" id="{0419AEBA-53FB-43E8-A6AD-7679B80BFCB4}"/>
              </a:ext>
            </a:extLst>
          </p:cNvPr>
          <p:cNvSpPr txBox="1">
            <a:spLocks/>
          </p:cNvSpPr>
          <p:nvPr/>
        </p:nvSpPr>
        <p:spPr>
          <a:xfrm>
            <a:off x="6631949" y="1034134"/>
            <a:ext cx="4315165" cy="559806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B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B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B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B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B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5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Comercio Minorista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5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(Variación % 12 meses, a </a:t>
            </a:r>
            <a:r>
              <a:rPr kumimoji="0" lang="es-ES" sz="1500" b="0" i="0" u="sng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febrero</a:t>
            </a:r>
            <a:r>
              <a:rPr kumimoji="0" lang="es-ES" sz="15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2020)</a:t>
            </a: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CO" sz="15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91">
            <a:extLst>
              <a:ext uri="{FF2B5EF4-FFF2-40B4-BE49-F238E27FC236}">
                <a16:creationId xmlns:a16="http://schemas.microsoft.com/office/drawing/2014/main" id="{70C5BF2D-B18D-43AF-9F1A-22954DF1D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3259" y="1971051"/>
            <a:ext cx="8063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>
                <a:ln>
                  <a:noFill/>
                </a:ln>
                <a:solidFill>
                  <a:srgbClr val="FF87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 meses</a:t>
            </a:r>
          </a:p>
        </p:txBody>
      </p:sp>
      <p:sp>
        <p:nvSpPr>
          <p:cNvPr id="20" name="Rectangle 90">
            <a:extLst>
              <a:ext uri="{FF2B5EF4-FFF2-40B4-BE49-F238E27FC236}">
                <a16:creationId xmlns:a16="http://schemas.microsoft.com/office/drawing/2014/main" id="{10B1D20A-39B7-4B6C-9034-5E12498C3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8668" y="1598520"/>
            <a:ext cx="49693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3EA4EAAA-80A7-4843-8690-6F1F4B10A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77541" y="3875424"/>
            <a:ext cx="620338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Índice de Confianza Industrial (ICI)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e Índice de Confianza Comercial (ICCO)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(Balance de respuestas, a </a:t>
            </a:r>
            <a:r>
              <a:rPr kumimoji="0" lang="es-MX" sz="1500" b="0" i="0" u="sng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febrero</a:t>
            </a:r>
            <a:r>
              <a:rPr kumimoji="0" lang="es-MX" sz="15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 de 2020)</a:t>
            </a: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29" name="Marcador de contenido 2">
            <a:extLst>
              <a:ext uri="{FF2B5EF4-FFF2-40B4-BE49-F238E27FC236}">
                <a16:creationId xmlns:a16="http://schemas.microsoft.com/office/drawing/2014/main" id="{26B5D609-9B81-45B6-93CD-844893E413CA}"/>
              </a:ext>
            </a:extLst>
          </p:cNvPr>
          <p:cNvSpPr txBox="1">
            <a:spLocks/>
          </p:cNvSpPr>
          <p:nvPr/>
        </p:nvSpPr>
        <p:spPr>
          <a:xfrm>
            <a:off x="20960" y="6640870"/>
            <a:ext cx="6675872" cy="16158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</a:t>
            </a:r>
            <a:r>
              <a:rPr kumimoji="0" lang="es-CO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cálculos ANIF con base en Fedesarrollo.</a:t>
            </a:r>
          </a:p>
        </p:txBody>
      </p:sp>
      <p:graphicFrame>
        <p:nvGraphicFramePr>
          <p:cNvPr id="30" name="8 Gráfico">
            <a:extLst>
              <a:ext uri="{FF2B5EF4-FFF2-40B4-BE49-F238E27FC236}">
                <a16:creationId xmlns:a16="http://schemas.microsoft.com/office/drawing/2014/main" id="{73F217DA-2DD8-4A58-9EF2-953D248764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7928609"/>
              </p:ext>
            </p:extLst>
          </p:nvPr>
        </p:nvGraphicFramePr>
        <p:xfrm>
          <a:off x="20960" y="4678713"/>
          <a:ext cx="5804887" cy="1931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CuadroTexto 1">
            <a:extLst>
              <a:ext uri="{FF2B5EF4-FFF2-40B4-BE49-F238E27FC236}">
                <a16:creationId xmlns:a16="http://schemas.microsoft.com/office/drawing/2014/main" id="{7AFEB796-6403-49D2-B8D8-CF83748AD7C3}"/>
              </a:ext>
            </a:extLst>
          </p:cNvPr>
          <p:cNvSpPr txBox="1"/>
          <p:nvPr/>
        </p:nvSpPr>
        <p:spPr>
          <a:xfrm>
            <a:off x="4643980" y="5295662"/>
            <a:ext cx="600132" cy="14785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ICI</a:t>
            </a:r>
            <a:endParaRPr kumimoji="0" lang="es-CO" sz="1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1">
            <a:extLst>
              <a:ext uri="{FF2B5EF4-FFF2-40B4-BE49-F238E27FC236}">
                <a16:creationId xmlns:a16="http://schemas.microsoft.com/office/drawing/2014/main" id="{6AFC8D56-9A2E-46A9-A0AA-FE66FB5F6769}"/>
              </a:ext>
            </a:extLst>
          </p:cNvPr>
          <p:cNvSpPr txBox="1"/>
          <p:nvPr/>
        </p:nvSpPr>
        <p:spPr>
          <a:xfrm>
            <a:off x="4589769" y="4658683"/>
            <a:ext cx="916627" cy="34415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ICCO</a:t>
            </a:r>
            <a:endParaRPr kumimoji="0" lang="es-CO" sz="1600" b="1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 Box 3">
            <a:extLst>
              <a:ext uri="{FF2B5EF4-FFF2-40B4-BE49-F238E27FC236}">
                <a16:creationId xmlns:a16="http://schemas.microsoft.com/office/drawing/2014/main" id="{420A3EE4-C457-4055-8610-63B26363A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4711" y="3875424"/>
            <a:ext cx="52382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Índice de Confianza del Consumidor - ICC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(Balance de respuestas, a</a:t>
            </a:r>
            <a:r>
              <a:rPr kumimoji="0" lang="es-MX" sz="1500" b="0" i="0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 </a:t>
            </a:r>
            <a:r>
              <a:rPr kumimoji="0" lang="es-MX" sz="1500" b="0" i="0" u="sng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febrero</a:t>
            </a:r>
            <a:r>
              <a:rPr kumimoji="0" lang="es-MX" sz="1500" b="0" i="0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 </a:t>
            </a:r>
            <a:r>
              <a:rPr kumimoji="0" lang="es-MX" sz="15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de 2020)</a:t>
            </a: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graphicFrame>
        <p:nvGraphicFramePr>
          <p:cNvPr id="34" name="8 Gráfico">
            <a:extLst>
              <a:ext uri="{FF2B5EF4-FFF2-40B4-BE49-F238E27FC236}">
                <a16:creationId xmlns:a16="http://schemas.microsoft.com/office/drawing/2014/main" id="{F9EDC790-763F-46B5-B906-31986E2B2C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9401454"/>
              </p:ext>
            </p:extLst>
          </p:nvPr>
        </p:nvGraphicFramePr>
        <p:xfrm>
          <a:off x="6270353" y="4440994"/>
          <a:ext cx="5412649" cy="2121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Marcador de contenido 2">
            <a:extLst>
              <a:ext uri="{FF2B5EF4-FFF2-40B4-BE49-F238E27FC236}">
                <a16:creationId xmlns:a16="http://schemas.microsoft.com/office/drawing/2014/main" id="{5B5809A5-F7AF-40CD-8904-D2E5BB6CA26B}"/>
              </a:ext>
            </a:extLst>
          </p:cNvPr>
          <p:cNvSpPr txBox="1">
            <a:spLocks/>
          </p:cNvSpPr>
          <p:nvPr/>
        </p:nvSpPr>
        <p:spPr>
          <a:xfrm>
            <a:off x="6441215" y="6640870"/>
            <a:ext cx="6675872" cy="16158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</a:t>
            </a:r>
            <a:r>
              <a:rPr kumimoji="0" lang="es-CO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cálculos ANIF con base en Fedesarrollo.</a:t>
            </a:r>
          </a:p>
        </p:txBody>
      </p:sp>
    </p:spTree>
    <p:extLst>
      <p:ext uri="{BB962C8B-B14F-4D97-AF65-F5344CB8AC3E}">
        <p14:creationId xmlns:p14="http://schemas.microsoft.com/office/powerpoint/2010/main" val="2963032707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8AC53B1-7742-47F2-B06A-29813976C8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3346796"/>
              </p:ext>
            </p:extLst>
          </p:nvPr>
        </p:nvGraphicFramePr>
        <p:xfrm>
          <a:off x="7460205" y="747859"/>
          <a:ext cx="4426996" cy="2844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2CB2311-4B3E-4BC2-87BB-5711DD842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4308" y="6571658"/>
            <a:ext cx="526928" cy="381000"/>
          </a:xfrm>
        </p:spPr>
        <p:txBody>
          <a:bodyPr/>
          <a:lstStyle/>
          <a:p>
            <a:pPr>
              <a:defRPr/>
            </a:pPr>
            <a:fld id="{E171B02D-2928-4A5F-B6DC-CEE67B7894D1}" type="slidenum">
              <a:rPr lang="en-US" sz="1200" b="1" smtClean="0">
                <a:solidFill>
                  <a:schemeClr val="bg1"/>
                </a:solidFill>
              </a:rPr>
              <a:pPr>
                <a:defRPr/>
              </a:pPr>
              <a:t>30</a:t>
            </a:fld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3" name="Marcador de contenido 1">
            <a:extLst>
              <a:ext uri="{FF2B5EF4-FFF2-40B4-BE49-F238E27FC236}">
                <a16:creationId xmlns:a16="http://schemas.microsoft.com/office/drawing/2014/main" id="{D6DCA1B0-BFE0-456A-973E-84330F7F57A5}"/>
              </a:ext>
            </a:extLst>
          </p:cNvPr>
          <p:cNvSpPr txBox="1">
            <a:spLocks/>
          </p:cNvSpPr>
          <p:nvPr/>
        </p:nvSpPr>
        <p:spPr>
          <a:xfrm>
            <a:off x="545754" y="156818"/>
            <a:ext cx="10023310" cy="677108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s-CO" sz="2000" b="1">
                <a:solidFill>
                  <a:srgbClr val="FF0000"/>
                </a:solidFill>
                <a:latin typeface="Arial"/>
              </a:rPr>
              <a:t>Principales elementos para tener en cuenta en materia fiscal.</a:t>
            </a:r>
            <a:endParaRPr kumimoji="0" lang="es-CO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08B4E0C5-6522-4517-985C-DA20508F86ED}"/>
              </a:ext>
            </a:extLst>
          </p:cNvPr>
          <p:cNvSpPr txBox="1">
            <a:spLocks/>
          </p:cNvSpPr>
          <p:nvPr/>
        </p:nvSpPr>
        <p:spPr>
          <a:xfrm>
            <a:off x="110593" y="747860"/>
            <a:ext cx="7111898" cy="59809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Colombia tenía un déficit fiscal estructural de al menos 2% del PIB. Debido al impacto generado por el SARS-CoV-2 sobre la economía y las cuentas fiscales, ese faltante se incrementó al 8%-10% del PIB para el período 2020-2030. Esto requerirá de ajustes por el lado del gasto y, sobre todo, por el lado del ingreso (dado el marcado rezago del país en este último frente). </a:t>
            </a:r>
          </a:p>
          <a:p>
            <a:pPr marL="0" indent="0" algn="just">
              <a:buNone/>
            </a:pPr>
            <a:r>
              <a:rPr lang="es-MX"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En materia de ingresos, se requiere: </a:t>
            </a:r>
          </a:p>
          <a:p>
            <a:pPr marL="0" indent="0" algn="just">
              <a:buNone/>
            </a:pPr>
            <a:r>
              <a:rPr lang="es-MX" sz="15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1.  </a:t>
            </a:r>
            <a:r>
              <a:rPr lang="es-MX" sz="1500" b="1" u="sng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Revisar las exenciones y beneficios tributarios</a:t>
            </a:r>
            <a:r>
              <a:rPr lang="es-MX" sz="15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 </a:t>
            </a:r>
            <a:r>
              <a:rPr lang="es-MX"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para eliminar aquellas que no tengan sustento económico. Se estima que estas exenciones y beneficios tienen un costo cercano a $80 billones (8% del PIB). Enhorabuena, la Ley de Financiamiento creó una Comisión para estudiar los beneficios vigentes en el sistema tributario nacional.</a:t>
            </a:r>
          </a:p>
          <a:p>
            <a:pPr marL="0" indent="0" algn="just">
              <a:buNone/>
            </a:pPr>
            <a:r>
              <a:rPr lang="es-MX" sz="15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2. </a:t>
            </a:r>
            <a:r>
              <a:rPr lang="es-MX" sz="1500" b="1" u="sng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Ampliar la base de personas naturales contribuyentes - </a:t>
            </a:r>
            <a:r>
              <a:rPr lang="es-MX" sz="1500" b="1" u="sng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Imporrenta</a:t>
            </a:r>
            <a:r>
              <a:rPr lang="es-MX"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, con una tasa marginal progresiva. En Colombia, sólo el 4.5% de la PEA paga </a:t>
            </a:r>
            <a:r>
              <a:rPr lang="es-MX" sz="15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Imporrenta</a:t>
            </a:r>
            <a:r>
              <a:rPr lang="es-MX"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, lo que lleva a que este impuesto se recargue en un 20% en las personas naturales vs. 80% jurídicas (contrario a lo observado a nivel global). Esto también implica avanzar en materia de formalización al ampliar la base de declarantes de ingresos. </a:t>
            </a:r>
          </a:p>
          <a:p>
            <a:pPr marL="0" indent="0" algn="just">
              <a:buNone/>
            </a:pPr>
            <a:r>
              <a:rPr lang="es-MX" sz="15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3. </a:t>
            </a:r>
            <a:r>
              <a:rPr lang="es-MX" sz="1500" b="1" u="sng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Unificar la tasa del IVA y eliminar las exenciones</a:t>
            </a:r>
            <a:r>
              <a:rPr lang="es-MX" sz="15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 </a:t>
            </a:r>
            <a:r>
              <a:rPr lang="es-MX"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(incluidas aquellas de la canasta familiar, dados los logros recientes en el mecanismo de devolución del IVA a familias más vulnerables).</a:t>
            </a:r>
          </a:p>
          <a:p>
            <a:pPr marL="0" indent="0" algn="just">
              <a:buNone/>
            </a:pPr>
            <a:r>
              <a:rPr lang="es-MX" sz="15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4. </a:t>
            </a:r>
            <a:r>
              <a:rPr lang="es-MX" sz="1500" b="1" u="sng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Crear un nuevo Estatuto Tributario moderno</a:t>
            </a:r>
            <a:r>
              <a:rPr lang="es-MX" sz="15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 </a:t>
            </a:r>
            <a:r>
              <a:rPr lang="es-MX"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(en vez de continuar reformando el existente de 1989), que incorpore los principios ya mencionados. </a:t>
            </a:r>
          </a:p>
          <a:p>
            <a:pPr marL="0" indent="0" algn="just">
              <a:buNone/>
            </a:pPr>
            <a:r>
              <a:rPr lang="es-MX" sz="1500" b="1">
                <a:solidFill>
                  <a:srgbClr val="005492"/>
                </a:solidFill>
                <a:latin typeface="Arial"/>
              </a:rPr>
              <a:t>          </a:t>
            </a:r>
            <a:r>
              <a:rPr lang="es-MX" sz="1500" b="1" u="sng">
                <a:solidFill>
                  <a:srgbClr val="005492"/>
                </a:solidFill>
                <a:latin typeface="Arial"/>
              </a:rPr>
              <a:t>Con esto se avanzaría en lograr un sistema tributario con mayor recaudo, progresividad y eficiencia</a:t>
            </a:r>
            <a:r>
              <a:rPr lang="es-MX" sz="1500" b="1">
                <a:solidFill>
                  <a:srgbClr val="005492"/>
                </a:solidFill>
                <a:latin typeface="Arial"/>
              </a:rPr>
              <a:t>.</a:t>
            </a:r>
          </a:p>
          <a:p>
            <a:pPr lvl="4" algn="just">
              <a:buFont typeface="Wingdings" panose="05000000000000000000" pitchFamily="2" charset="2"/>
              <a:buChar char="ü"/>
            </a:pPr>
            <a:endParaRPr lang="es-MX" sz="150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pPr marL="1371600" lvl="3" indent="0" algn="just">
              <a:buNone/>
            </a:pPr>
            <a:endParaRPr lang="es-MX" sz="150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pPr marL="0" indent="0" algn="just">
              <a:buNone/>
            </a:pPr>
            <a:endParaRPr lang="es-CO" sz="150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0D402D9-B7E0-4F53-88DA-3FA9EF38BB9E}"/>
              </a:ext>
            </a:extLst>
          </p:cNvPr>
          <p:cNvCxnSpPr/>
          <p:nvPr/>
        </p:nvCxnSpPr>
        <p:spPr>
          <a:xfrm>
            <a:off x="10496145" y="1770434"/>
            <a:ext cx="6128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5D17B806-4DF3-4B45-922D-768C66E5E5D1}"/>
              </a:ext>
            </a:extLst>
          </p:cNvPr>
          <p:cNvSpPr txBox="1"/>
          <p:nvPr/>
        </p:nvSpPr>
        <p:spPr>
          <a:xfrm>
            <a:off x="10496145" y="1499036"/>
            <a:ext cx="612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20FC8E1-ED4B-4A4E-968F-D8F389503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3102" y="3620280"/>
            <a:ext cx="5099420" cy="2934571"/>
          </a:xfrm>
          <a:prstGeom prst="rect">
            <a:avLst/>
          </a:prstGeom>
        </p:spPr>
      </p:pic>
      <p:sp>
        <p:nvSpPr>
          <p:cNvPr id="10" name="7 CuadroTexto">
            <a:extLst>
              <a:ext uri="{FF2B5EF4-FFF2-40B4-BE49-F238E27FC236}">
                <a16:creationId xmlns:a16="http://schemas.microsoft.com/office/drawing/2014/main" id="{61A4D264-7D29-4217-BDBB-DD959F9B9BF5}"/>
              </a:ext>
            </a:extLst>
          </p:cNvPr>
          <p:cNvSpPr txBox="1"/>
          <p:nvPr/>
        </p:nvSpPr>
        <p:spPr>
          <a:xfrm>
            <a:off x="7540330" y="6496346"/>
            <a:ext cx="4702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Fuente: </a:t>
            </a:r>
            <a:r>
              <a:rPr kumimoji="0" lang="es-C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elaboración ANIF con base en MHCP, Dian y OCDE.</a:t>
            </a:r>
            <a:endParaRPr kumimoji="0" lang="es-CO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8A563C1D-002A-496B-8785-D92903C090C1}"/>
              </a:ext>
            </a:extLst>
          </p:cNvPr>
          <p:cNvSpPr/>
          <p:nvPr/>
        </p:nvSpPr>
        <p:spPr>
          <a:xfrm>
            <a:off x="110593" y="5995571"/>
            <a:ext cx="523985" cy="329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angle 89">
            <a:extLst>
              <a:ext uri="{FF2B5EF4-FFF2-40B4-BE49-F238E27FC236}">
                <a16:creationId xmlns:a16="http://schemas.microsoft.com/office/drawing/2014/main" id="{0863079E-325D-47EB-9256-7DA77E743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1461" y="2540391"/>
            <a:ext cx="1036706" cy="32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kern="0">
                <a:solidFill>
                  <a:srgbClr val="0070C0"/>
                </a:solidFill>
                <a:effectLst>
                  <a:glow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Déficit 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kern="0">
                <a:solidFill>
                  <a:srgbClr val="0070C0"/>
                </a:solidFill>
                <a:effectLst>
                  <a:glow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estructural</a:t>
            </a:r>
            <a:endParaRPr kumimoji="0" lang="es-ES" sz="13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>
                <a:glow>
                  <a:prstClr val="white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89">
            <a:extLst>
              <a:ext uri="{FF2B5EF4-FFF2-40B4-BE49-F238E27FC236}">
                <a16:creationId xmlns:a16="http://schemas.microsoft.com/office/drawing/2014/main" id="{99F89A89-881F-4BB4-B6B0-8EBF78C90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1459" y="2051993"/>
            <a:ext cx="1248277" cy="32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kern="0">
                <a:solidFill>
                  <a:srgbClr val="C00000"/>
                </a:solidFill>
                <a:effectLst>
                  <a:glow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Aumento por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glow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SARS-CoV-2</a:t>
            </a:r>
          </a:p>
        </p:txBody>
      </p:sp>
      <p:sp>
        <p:nvSpPr>
          <p:cNvPr id="15" name="Rectangle 89">
            <a:extLst>
              <a:ext uri="{FF2B5EF4-FFF2-40B4-BE49-F238E27FC236}">
                <a16:creationId xmlns:a16="http://schemas.microsoft.com/office/drawing/2014/main" id="{41FBC0DF-5846-4F59-B24A-3E189CFD5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4675" y="1437336"/>
            <a:ext cx="217548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kern="0" spc="-50">
                <a:solidFill>
                  <a:srgbClr val="00B050"/>
                </a:solidFill>
                <a:effectLst>
                  <a:glow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Nuevas necesidades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0" cap="none" spc="-50" normalizeH="0" baseline="0" noProof="0">
                <a:ln>
                  <a:noFill/>
                </a:ln>
                <a:solidFill>
                  <a:srgbClr val="00B050"/>
                </a:solidFill>
                <a:effectLst>
                  <a:glow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fiscales (</a:t>
            </a:r>
            <a:r>
              <a:rPr kumimoji="0" lang="es-ES" sz="1300" b="1" i="0" u="none" strike="noStrike" kern="0" cap="none" spc="-50" normalizeH="0" baseline="0" noProof="0" err="1">
                <a:ln>
                  <a:noFill/>
                </a:ln>
                <a:solidFill>
                  <a:srgbClr val="00B050"/>
                </a:solidFill>
                <a:effectLst>
                  <a:glow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es-ES" sz="1300" b="1" kern="0" spc="-50">
                <a:solidFill>
                  <a:srgbClr val="00B050"/>
                </a:solidFill>
                <a:effectLst>
                  <a:glow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300" b="1" kern="0" spc="-50" err="1">
                <a:solidFill>
                  <a:srgbClr val="00B050"/>
                </a:solidFill>
                <a:effectLst>
                  <a:glow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seg</a:t>
            </a:r>
            <a:r>
              <a:rPr lang="es-ES" sz="1300" b="1" kern="0" spc="-50">
                <a:solidFill>
                  <a:srgbClr val="00B050"/>
                </a:solidFill>
                <a:effectLst>
                  <a:glow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social, 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kern="0" spc="-50">
                <a:solidFill>
                  <a:srgbClr val="00B050"/>
                </a:solidFill>
                <a:effectLst>
                  <a:glow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es-ES" sz="1300" b="1" i="0" u="none" strike="noStrike" kern="0" cap="none" spc="-50" normalizeH="0" baseline="0" noProof="0" err="1">
                <a:ln>
                  <a:noFill/>
                </a:ln>
                <a:solidFill>
                  <a:srgbClr val="00B050"/>
                </a:solidFill>
                <a:effectLst>
                  <a:glow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nfraestructura</a:t>
            </a:r>
            <a:r>
              <a:rPr kumimoji="0" lang="es-ES" sz="1300" b="1" i="0" u="none" strike="noStrike" kern="0" cap="none" spc="-50" normalizeH="0" baseline="0" noProof="0">
                <a:ln>
                  <a:noFill/>
                </a:ln>
                <a:solidFill>
                  <a:srgbClr val="00B050"/>
                </a:solidFill>
                <a:effectLst>
                  <a:glow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etc.)</a:t>
            </a:r>
          </a:p>
        </p:txBody>
      </p:sp>
      <p:sp>
        <p:nvSpPr>
          <p:cNvPr id="16" name="Rectangle 89">
            <a:extLst>
              <a:ext uri="{FF2B5EF4-FFF2-40B4-BE49-F238E27FC236}">
                <a16:creationId xmlns:a16="http://schemas.microsoft.com/office/drawing/2014/main" id="{5065DA5B-356B-406F-807F-E1B136E95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091" y="1782667"/>
            <a:ext cx="216000" cy="16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ker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0" lang="es-ES" sz="1300" b="1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glow>
                  <a:prstClr val="white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CC60148D-BE2C-40BD-A683-8E43F1357E9D}"/>
              </a:ext>
            </a:extLst>
          </p:cNvPr>
          <p:cNvCxnSpPr>
            <a:cxnSpLocks/>
          </p:cNvCxnSpPr>
          <p:nvPr/>
        </p:nvCxnSpPr>
        <p:spPr>
          <a:xfrm flipH="1">
            <a:off x="9672320" y="1837590"/>
            <a:ext cx="180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89">
            <a:extLst>
              <a:ext uri="{FF2B5EF4-FFF2-40B4-BE49-F238E27FC236}">
                <a16:creationId xmlns:a16="http://schemas.microsoft.com/office/drawing/2014/main" id="{8C811163-440B-4F83-95DF-91E9C7E8B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4558" y="1596420"/>
            <a:ext cx="692712" cy="32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kern="0" spc="-5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Faltante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kern="0" spc="-5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kumimoji="0" lang="es-ES" sz="1300" b="1" i="0" u="none" strike="noStrike" kern="0" cap="none" spc="-5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2030</a:t>
            </a:r>
          </a:p>
        </p:txBody>
      </p:sp>
      <p:sp>
        <p:nvSpPr>
          <p:cNvPr id="19" name="Rectangle 89">
            <a:extLst>
              <a:ext uri="{FF2B5EF4-FFF2-40B4-BE49-F238E27FC236}">
                <a16:creationId xmlns:a16="http://schemas.microsoft.com/office/drawing/2014/main" id="{95077FAF-D9B3-447E-BD67-A2811D28C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091" y="1565940"/>
            <a:ext cx="216000" cy="16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4E0BAAE0-636F-49C0-8B0B-EFC9EF80E136}"/>
              </a:ext>
            </a:extLst>
          </p:cNvPr>
          <p:cNvCxnSpPr>
            <a:cxnSpLocks/>
          </p:cNvCxnSpPr>
          <p:nvPr/>
        </p:nvCxnSpPr>
        <p:spPr>
          <a:xfrm flipH="1">
            <a:off x="9672320" y="1603910"/>
            <a:ext cx="180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brir llave 21">
            <a:extLst>
              <a:ext uri="{FF2B5EF4-FFF2-40B4-BE49-F238E27FC236}">
                <a16:creationId xmlns:a16="http://schemas.microsoft.com/office/drawing/2014/main" id="{5B823160-114E-43A0-AA3C-1548EBC3B6EC}"/>
              </a:ext>
            </a:extLst>
          </p:cNvPr>
          <p:cNvSpPr/>
          <p:nvPr/>
        </p:nvSpPr>
        <p:spPr>
          <a:xfrm>
            <a:off x="9396007" y="1637060"/>
            <a:ext cx="45719" cy="216000"/>
          </a:xfrm>
          <a:prstGeom prst="leftBrac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5057739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2CB2311-4B3E-4BC2-87BB-5711DD842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4308" y="6571658"/>
            <a:ext cx="526928" cy="381000"/>
          </a:xfrm>
        </p:spPr>
        <p:txBody>
          <a:bodyPr/>
          <a:lstStyle/>
          <a:p>
            <a:pPr>
              <a:defRPr/>
            </a:pPr>
            <a:fld id="{E171B02D-2928-4A5F-B6DC-CEE67B7894D1}" type="slidenum">
              <a:rPr lang="en-US" sz="1200" b="1" smtClean="0">
                <a:solidFill>
                  <a:schemeClr val="bg1"/>
                </a:solidFill>
              </a:rPr>
              <a:pPr>
                <a:defRPr/>
              </a:pPr>
              <a:t>31</a:t>
            </a:fld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3" name="Marcador de contenido 1">
            <a:extLst>
              <a:ext uri="{FF2B5EF4-FFF2-40B4-BE49-F238E27FC236}">
                <a16:creationId xmlns:a16="http://schemas.microsoft.com/office/drawing/2014/main" id="{D6DCA1B0-BFE0-456A-973E-84330F7F57A5}"/>
              </a:ext>
            </a:extLst>
          </p:cNvPr>
          <p:cNvSpPr txBox="1">
            <a:spLocks/>
          </p:cNvSpPr>
          <p:nvPr/>
        </p:nvSpPr>
        <p:spPr>
          <a:xfrm>
            <a:off x="545754" y="205458"/>
            <a:ext cx="10023310" cy="677108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na de las conclusiones de la crisis es que el país debe considerar la Renta Básica.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B2337D6-ED37-4EAB-A4A9-A5CD878CEFEE}"/>
              </a:ext>
            </a:extLst>
          </p:cNvPr>
          <p:cNvSpPr txBox="1"/>
          <p:nvPr/>
        </p:nvSpPr>
        <p:spPr>
          <a:xfrm>
            <a:off x="258495" y="1328702"/>
            <a:ext cx="5763614" cy="515525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u="sng">
                <a:latin typeface="Arial" panose="020B0604020202020204" pitchFamily="34" charset="0"/>
                <a:cs typeface="Arial" panose="020B0604020202020204" pitchFamily="34" charset="0"/>
              </a:rPr>
              <a:t>Características de la Renta Básica:</a:t>
            </a:r>
          </a:p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Nueva estrategia que </a:t>
            </a:r>
            <a:r>
              <a:rPr lang="es-ES" u="sng">
                <a:latin typeface="Arial" panose="020B0604020202020204" pitchFamily="34" charset="0"/>
                <a:cs typeface="Arial" panose="020B0604020202020204" pitchFamily="34" charset="0"/>
              </a:rPr>
              <a:t>sustituya los programas de transferencias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 (todos los que sean posibles)</a:t>
            </a:r>
          </a:p>
          <a:p>
            <a:pPr marL="342900" indent="-342900">
              <a:buFont typeface="+mj-lt"/>
              <a:buAutoNum type="arabicPeriod"/>
            </a:pPr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Mismo monto de Ingreso Solidario: </a:t>
            </a:r>
            <a:r>
              <a:rPr lang="es-ES" b="1">
                <a:latin typeface="Arial" panose="020B0604020202020204" pitchFamily="34" charset="0"/>
                <a:cs typeface="Arial" panose="020B0604020202020204" pitchFamily="34" charset="0"/>
              </a:rPr>
              <a:t>$160.000 en seis giros anuales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Incluye a las siguientes poblaciones:</a:t>
            </a:r>
          </a:p>
          <a:p>
            <a:pPr marL="342900" indent="-342900">
              <a:buFont typeface="+mj-lt"/>
              <a:buAutoNum type="arabicPeriod"/>
            </a:pPr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15.6 millones de personas del RS (mayores de 16 años)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2.3 personas asalariadas con ingreso igual o menor a SMLV</a:t>
            </a:r>
          </a:p>
          <a:p>
            <a:pPr marL="342900" indent="-342900">
              <a:buFont typeface="+mj-lt"/>
              <a:buAutoNum type="arabicPeriod"/>
            </a:pPr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Costo anual: </a:t>
            </a:r>
            <a:r>
              <a:rPr lang="es-ES" b="1">
                <a:latin typeface="Arial" panose="020B0604020202020204" pitchFamily="34" charset="0"/>
                <a:cs typeface="Arial" panose="020B0604020202020204" pitchFamily="34" charset="0"/>
              </a:rPr>
              <a:t>$17 billones (1.6 puntos del PIB)</a:t>
            </a:r>
          </a:p>
          <a:p>
            <a:pPr marL="342900" indent="-342900">
              <a:buFont typeface="+mj-lt"/>
              <a:buAutoNum type="arabicPeriod"/>
            </a:pPr>
            <a:endParaRPr lang="es-ES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endParaRPr lang="es-ES">
              <a:latin typeface="+mj-lt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E316A9C-407C-4D04-A307-DFBE2D55BE00}"/>
              </a:ext>
            </a:extLst>
          </p:cNvPr>
          <p:cNvSpPr/>
          <p:nvPr/>
        </p:nvSpPr>
        <p:spPr>
          <a:xfrm>
            <a:off x="6619187" y="900300"/>
            <a:ext cx="5562401" cy="72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s-CO" sz="1600" b="1">
                <a:solidFill>
                  <a:srgbClr val="FF0000"/>
                </a:solidFill>
                <a:latin typeface="Arial" panose="020B0604020202020204" pitchFamily="34" charset="0"/>
              </a:rPr>
              <a:t>Como dijimos, se requiere que aumente la cantidad de personas naturales que declaran ingresos y 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s-CO" sz="1600" b="1">
                <a:solidFill>
                  <a:srgbClr val="FF0000"/>
                </a:solidFill>
                <a:latin typeface="Arial" panose="020B0604020202020204" pitchFamily="34" charset="0"/>
              </a:rPr>
              <a:t>pagan impuestos.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8A4D0FC-6094-490B-BBEB-0C8F1D9712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7395298"/>
              </p:ext>
            </p:extLst>
          </p:nvPr>
        </p:nvGraphicFramePr>
        <p:xfrm>
          <a:off x="6619187" y="1622036"/>
          <a:ext cx="5314318" cy="470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Marcador de contenido 16">
            <a:extLst>
              <a:ext uri="{FF2B5EF4-FFF2-40B4-BE49-F238E27FC236}">
                <a16:creationId xmlns:a16="http://schemas.microsoft.com/office/drawing/2014/main" id="{D2DCC277-D09C-434F-8453-1B9E10241F79}"/>
              </a:ext>
            </a:extLst>
          </p:cNvPr>
          <p:cNvSpPr>
            <a:spLocks noGrp="1"/>
          </p:cNvSpPr>
          <p:nvPr/>
        </p:nvSpPr>
        <p:spPr>
          <a:xfrm>
            <a:off x="6939538" y="6577492"/>
            <a:ext cx="6675872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/>
              <a:t>Fuente: </a:t>
            </a:r>
            <a:r>
              <a:rPr lang="es-ES"/>
              <a:t>cálculos ANIF.</a:t>
            </a:r>
          </a:p>
        </p:txBody>
      </p:sp>
      <p:sp>
        <p:nvSpPr>
          <p:cNvPr id="9" name="Rectangle 89">
            <a:extLst>
              <a:ext uri="{FF2B5EF4-FFF2-40B4-BE49-F238E27FC236}">
                <a16:creationId xmlns:a16="http://schemas.microsoft.com/office/drawing/2014/main" id="{33059A43-BCCD-4BD4-BCB0-347B18EE9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0089" y="2785214"/>
            <a:ext cx="15853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kern="0">
                <a:solidFill>
                  <a:srgbClr val="0070C0"/>
                </a:solidFill>
                <a:effectLst>
                  <a:glow rad="1270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13.5% de la PEA</a:t>
            </a:r>
            <a:endParaRPr kumimoji="0" lang="es-ES" sz="16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89">
            <a:extLst>
              <a:ext uri="{FF2B5EF4-FFF2-40B4-BE49-F238E27FC236}">
                <a16:creationId xmlns:a16="http://schemas.microsoft.com/office/drawing/2014/main" id="{FC9DB329-73BE-45BE-B39A-9926C05CD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6379" y="4441949"/>
            <a:ext cx="14715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kern="0">
                <a:solidFill>
                  <a:srgbClr val="00B050"/>
                </a:solidFill>
                <a:effectLst>
                  <a:glow rad="1270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4.5% de la PEA</a:t>
            </a:r>
            <a:endParaRPr kumimoji="0" lang="es-ES" sz="16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324542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B5057F92-7B69-4AB5-9A98-9721535C1844}"/>
              </a:ext>
            </a:extLst>
          </p:cNvPr>
          <p:cNvSpPr/>
          <p:nvPr/>
        </p:nvSpPr>
        <p:spPr>
          <a:xfrm>
            <a:off x="10418618" y="0"/>
            <a:ext cx="1773382" cy="591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2CB2311-4B3E-4BC2-87BB-5711DD842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4308" y="6571658"/>
            <a:ext cx="526928" cy="381000"/>
          </a:xfrm>
        </p:spPr>
        <p:txBody>
          <a:bodyPr/>
          <a:lstStyle/>
          <a:p>
            <a:pPr>
              <a:defRPr/>
            </a:pPr>
            <a:fld id="{E171B02D-2928-4A5F-B6DC-CEE67B7894D1}" type="slidenum">
              <a:rPr lang="en-US" sz="1200" b="1" smtClean="0">
                <a:solidFill>
                  <a:schemeClr val="bg1"/>
                </a:solidFill>
              </a:rPr>
              <a:pPr>
                <a:defRPr/>
              </a:pPr>
              <a:t>32</a:t>
            </a:fld>
            <a:endParaRPr lang="en-US" sz="1200" b="1">
              <a:solidFill>
                <a:schemeClr val="bg1"/>
              </a:solidFill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84A73A7A-0577-46FD-8E09-9A6EA05C39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151807"/>
              </p:ext>
            </p:extLst>
          </p:nvPr>
        </p:nvGraphicFramePr>
        <p:xfrm>
          <a:off x="0" y="2527444"/>
          <a:ext cx="5959541" cy="3698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0E316A9C-407C-4D04-A307-DFBE2D55BE00}"/>
              </a:ext>
            </a:extLst>
          </p:cNvPr>
          <p:cNvSpPr/>
          <p:nvPr/>
        </p:nvSpPr>
        <p:spPr>
          <a:xfrm>
            <a:off x="364004" y="51468"/>
            <a:ext cx="562509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s-CO" b="1">
                <a:solidFill>
                  <a:srgbClr val="FF0000"/>
                </a:solidFill>
                <a:latin typeface="Arial"/>
              </a:rPr>
              <a:t>Pese a los avances logrados con la Ley 1607 de 2012, la formalidad se mantiene en niveles bajos.</a:t>
            </a:r>
            <a:r>
              <a:rPr lang="es-CO" b="1">
                <a:solidFill>
                  <a:srgbClr val="FF0000"/>
                </a:solidFill>
                <a:latin typeface="Arial" panose="020B0604020202020204" pitchFamily="34" charset="0"/>
              </a:rPr>
              <a:t> Actualmente, no se tiene información sobre más de 10 millones de trabajadores.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5ED993E4-548D-4F39-A609-58B821730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45" y="1627881"/>
            <a:ext cx="554802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kumimoji="0" lang="es-ES" altLang="es-CO" sz="1600" b="1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Formalidad -</a:t>
            </a:r>
            <a:r>
              <a:rPr lang="es-ES" altLang="es-CO" sz="1600" ker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es-CO" sz="16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Contribuyentes Activos Pensiones</a:t>
            </a:r>
            <a:br>
              <a:rPr kumimoji="0" lang="es-ES" altLang="es-CO" sz="1600" b="1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s-ES" altLang="es-CO" sz="16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(% de la PEA, 2002-2020*)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CFF1FCED-960F-4B9F-B9E7-EC9A96929327}"/>
              </a:ext>
            </a:extLst>
          </p:cNvPr>
          <p:cNvCxnSpPr/>
          <p:nvPr/>
        </p:nvCxnSpPr>
        <p:spPr>
          <a:xfrm>
            <a:off x="3382072" y="2527444"/>
            <a:ext cx="0" cy="338400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DB1FAEB-AD5C-4C25-9788-13EFAEDD67BF}"/>
              </a:ext>
            </a:extLst>
          </p:cNvPr>
          <p:cNvSpPr txBox="1"/>
          <p:nvPr/>
        </p:nvSpPr>
        <p:spPr>
          <a:xfrm>
            <a:off x="3146992" y="2434854"/>
            <a:ext cx="24234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Reforma Tributaria 2012</a:t>
            </a:r>
          </a:p>
        </p:txBody>
      </p:sp>
      <p:sp>
        <p:nvSpPr>
          <p:cNvPr id="16" name="Marcador de contenido 16">
            <a:extLst>
              <a:ext uri="{FF2B5EF4-FFF2-40B4-BE49-F238E27FC236}">
                <a16:creationId xmlns:a16="http://schemas.microsoft.com/office/drawing/2014/main" id="{D26BD784-AED7-485C-A680-3BB7C0A9B001}"/>
              </a:ext>
            </a:extLst>
          </p:cNvPr>
          <p:cNvSpPr>
            <a:spLocks noGrp="1"/>
          </p:cNvSpPr>
          <p:nvPr/>
        </p:nvSpPr>
        <p:spPr>
          <a:xfrm>
            <a:off x="171093" y="6434303"/>
            <a:ext cx="6675872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/>
              <a:t>* </a:t>
            </a:r>
            <a:r>
              <a:rPr lang="es-ES"/>
              <a:t>Promedio a abril de 2020. Cotizantes cayeron 1% y la PEA 5%.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5827964-F4D9-4DF9-A2E7-0DA3EA0D8ECD}"/>
              </a:ext>
            </a:extLst>
          </p:cNvPr>
          <p:cNvSpPr/>
          <p:nvPr/>
        </p:nvSpPr>
        <p:spPr>
          <a:xfrm>
            <a:off x="6425228" y="53746"/>
            <a:ext cx="562509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s-CO" b="1">
                <a:solidFill>
                  <a:srgbClr val="FF0000"/>
                </a:solidFill>
                <a:latin typeface="Arial" panose="020B0604020202020204" pitchFamily="34" charset="0"/>
              </a:rPr>
              <a:t>Un elemento clave que debemos tener en cuenta como enseñanza del SARS-CoV-2, es la importancia de lograr mayores ahorros tanto en el sector privado como público.</a:t>
            </a:r>
          </a:p>
        </p:txBody>
      </p:sp>
      <p:sp>
        <p:nvSpPr>
          <p:cNvPr id="19" name="Marcador de contenido 16">
            <a:extLst>
              <a:ext uri="{FF2B5EF4-FFF2-40B4-BE49-F238E27FC236}">
                <a16:creationId xmlns:a16="http://schemas.microsoft.com/office/drawing/2014/main" id="{B36FFC2E-0A2A-40B3-9A4D-3281EE6FA05D}"/>
              </a:ext>
            </a:extLst>
          </p:cNvPr>
          <p:cNvSpPr>
            <a:spLocks noGrp="1"/>
          </p:cNvSpPr>
          <p:nvPr/>
        </p:nvSpPr>
        <p:spPr>
          <a:xfrm>
            <a:off x="171093" y="6673334"/>
            <a:ext cx="6675872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/>
              <a:t>Fuente: </a:t>
            </a:r>
            <a:r>
              <a:rPr lang="es-ES"/>
              <a:t>cálculos ANIF con base en DANE y Superfinanciera.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EBD40C6-0489-4BD9-8C94-827D5EF3B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368" y="1448702"/>
            <a:ext cx="4488170" cy="2231575"/>
          </a:xfrm>
          <a:prstGeom prst="rect">
            <a:avLst/>
          </a:prstGeom>
        </p:spPr>
      </p:pic>
      <p:sp>
        <p:nvSpPr>
          <p:cNvPr id="20" name="Rectangle 3">
            <a:extLst>
              <a:ext uri="{FF2B5EF4-FFF2-40B4-BE49-F238E27FC236}">
                <a16:creationId xmlns:a16="http://schemas.microsoft.com/office/drawing/2014/main" id="{D658BFFC-7A3E-46B7-B2E6-154625964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8598" y="1003580"/>
            <a:ext cx="5548026" cy="61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s-MX" sz="1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Ahorro público y privado en Colombia </a:t>
            </a:r>
            <a:endParaRPr kumimoji="0" lang="es-ES" altLang="es-CO" sz="1400" i="0" u="none" strike="noStrike" kern="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kumimoji="0" lang="es-ES" altLang="es-CO" sz="140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(% del PIB, 2018)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23F62A-A05C-439E-A96E-0F1741F34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6551" y="4118879"/>
            <a:ext cx="4362450" cy="2609850"/>
          </a:xfrm>
          <a:prstGeom prst="rect">
            <a:avLst/>
          </a:prstGeom>
        </p:spPr>
      </p:pic>
      <p:sp>
        <p:nvSpPr>
          <p:cNvPr id="18" name="Marcador de contenido 16">
            <a:extLst>
              <a:ext uri="{FF2B5EF4-FFF2-40B4-BE49-F238E27FC236}">
                <a16:creationId xmlns:a16="http://schemas.microsoft.com/office/drawing/2014/main" id="{DA40C14D-23C5-4807-A4A4-15A812EDC804}"/>
              </a:ext>
            </a:extLst>
          </p:cNvPr>
          <p:cNvSpPr>
            <a:spLocks noGrp="1"/>
          </p:cNvSpPr>
          <p:nvPr/>
        </p:nvSpPr>
        <p:spPr>
          <a:xfrm>
            <a:off x="6579892" y="6660943"/>
            <a:ext cx="6675872" cy="16158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50" b="1"/>
              <a:t>Fuente: </a:t>
            </a:r>
            <a:r>
              <a:rPr lang="es-MX" sz="1050"/>
              <a:t>Fuente: elaboración Anif con base en </a:t>
            </a:r>
            <a:r>
              <a:rPr lang="es-MX" sz="1050" err="1"/>
              <a:t>Dane</a:t>
            </a:r>
            <a:r>
              <a:rPr lang="es-MX" sz="1050"/>
              <a:t> y FMI. </a:t>
            </a:r>
            <a:endParaRPr lang="es-ES" sz="1050"/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CFA4F262-1282-4A4C-98AC-0FDC01F75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2116" y="3632582"/>
            <a:ext cx="5548026" cy="61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s-MX" sz="1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Fuentes del ahorro doméstico en Colombia</a:t>
            </a:r>
          </a:p>
          <a:p>
            <a:pPr algn="ctr">
              <a:defRPr/>
            </a:pPr>
            <a:r>
              <a:rPr lang="es-MX" sz="1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 del PIB, 2005-2018)</a:t>
            </a:r>
            <a:endParaRPr kumimoji="0" lang="es-ES" altLang="es-CO" sz="1400" i="0" u="none" strike="noStrike" kern="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272332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2CB2311-4B3E-4BC2-87BB-5711DD842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4308" y="6571658"/>
            <a:ext cx="526928" cy="381000"/>
          </a:xfrm>
        </p:spPr>
        <p:txBody>
          <a:bodyPr/>
          <a:lstStyle/>
          <a:p>
            <a:pPr>
              <a:defRPr/>
            </a:pPr>
            <a:fld id="{E171B02D-2928-4A5F-B6DC-CEE67B7894D1}" type="slidenum">
              <a:rPr lang="en-US" sz="1200" b="1" smtClean="0">
                <a:solidFill>
                  <a:schemeClr val="bg1"/>
                </a:solidFill>
              </a:rPr>
              <a:pPr>
                <a:defRPr/>
              </a:pPr>
              <a:t>33</a:t>
            </a:fld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3" name="Marcador de contenido 1">
            <a:extLst>
              <a:ext uri="{FF2B5EF4-FFF2-40B4-BE49-F238E27FC236}">
                <a16:creationId xmlns:a16="http://schemas.microsoft.com/office/drawing/2014/main" id="{D6DCA1B0-BFE0-456A-973E-84330F7F57A5}"/>
              </a:ext>
            </a:extLst>
          </p:cNvPr>
          <p:cNvSpPr txBox="1">
            <a:spLocks/>
          </p:cNvSpPr>
          <p:nvPr/>
        </p:nvSpPr>
        <p:spPr>
          <a:xfrm>
            <a:off x="517692" y="15626"/>
            <a:ext cx="10023310" cy="677108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s-CO" sz="2000" b="1" dirty="0">
                <a:solidFill>
                  <a:srgbClr val="FF0000"/>
                </a:solidFill>
                <a:latin typeface="Arial"/>
              </a:rPr>
              <a:t>Finalmente, todo este panorama nos deja reflexiones muy importantes.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AF28947-471C-476C-A4E5-1D4FBBECAD21}"/>
              </a:ext>
            </a:extLst>
          </p:cNvPr>
          <p:cNvSpPr txBox="1"/>
          <p:nvPr/>
        </p:nvSpPr>
        <p:spPr>
          <a:xfrm>
            <a:off x="397163" y="492728"/>
            <a:ext cx="1127714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El país tiene una institucionalidad fuerte. A pesar de las 16 semanas de aislamiento y sus efectos sobre la economía, el sector público y privado tienen herramientas para superar la crisis.</a:t>
            </a:r>
          </a:p>
          <a:p>
            <a:pPr marL="342900" indent="-342900" algn="just">
              <a:buFont typeface="+mj-lt"/>
              <a:buAutoNum type="arabicPeriod"/>
            </a:pP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Sin embargo, algunas decisiones se deberían tomar con cierto consenso y coordinación.</a:t>
            </a:r>
          </a:p>
          <a:p>
            <a:pPr marL="342900" indent="-342900" algn="just">
              <a:buFont typeface="+mj-lt"/>
              <a:buAutoNum type="arabicPeriod"/>
            </a:pP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Los aislamientos extensos tienen efectos devastadores en la economía. Por eso, las decisiones hay que tomarlas con opinión de varios profesionales (epidemiólogos, economistas, psiquiatras, sociólogos, etc.)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En estos meses hubo falta de coordinación entre los gobernantes locales. Se decretaron varios toques de queda y leyes secas, al mismo tiempo y en varias ciudades diferentes. Por ejemplo: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/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AC3EEBD3-924E-4476-9247-50EA5C928C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006085"/>
              </p:ext>
            </p:extLst>
          </p:nvPr>
        </p:nvGraphicFramePr>
        <p:xfrm>
          <a:off x="1442720" y="5149276"/>
          <a:ext cx="933704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8520">
                  <a:extLst>
                    <a:ext uri="{9D8B030D-6E8A-4147-A177-3AD203B41FA5}">
                      <a16:colId xmlns:a16="http://schemas.microsoft.com/office/drawing/2014/main" val="1902207006"/>
                    </a:ext>
                  </a:extLst>
                </a:gridCol>
                <a:gridCol w="4668520">
                  <a:extLst>
                    <a:ext uri="{9D8B030D-6E8A-4147-A177-3AD203B41FA5}">
                      <a16:colId xmlns:a16="http://schemas.microsoft.com/office/drawing/2014/main" val="1100962565"/>
                    </a:ext>
                  </a:extLst>
                </a:gridCol>
              </a:tblGrid>
              <a:tr h="1136996">
                <a:tc>
                  <a:txBody>
                    <a:bodyPr/>
                    <a:lstStyle/>
                    <a:p>
                      <a:pPr marL="176213" lvl="2" indent="-176213" algn="just">
                        <a:buFont typeface="Wingdings" panose="05000000000000000000" pitchFamily="2" charset="2"/>
                        <a:buChar char="Ø"/>
                      </a:pPr>
                      <a:r>
                        <a:rPr lang="es-ES" sz="1300" u="sng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Cali:</a:t>
                      </a:r>
                      <a:r>
                        <a:rPr lang="es-ES" sz="13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300" u="none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toques de queda todos los puentes de junio</a:t>
                      </a:r>
                      <a:r>
                        <a:rPr lang="es-ES" sz="13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1200150" lvl="2" indent="-285750" algn="just">
                        <a:buFont typeface="Wingdings" panose="05000000000000000000" pitchFamily="2" charset="2"/>
                        <a:buChar char="Ø"/>
                      </a:pPr>
                      <a:endParaRPr lang="es-ES" sz="13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6213" lvl="2" indent="-176213" algn="just">
                        <a:buFont typeface="Wingdings" panose="05000000000000000000" pitchFamily="2" charset="2"/>
                        <a:buChar char="Ø"/>
                      </a:pPr>
                      <a:r>
                        <a:rPr lang="es-ES" sz="1300" u="sng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Barranquilla</a:t>
                      </a:r>
                      <a:r>
                        <a:rPr lang="es-ES" sz="13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toque de queda Junio 2/ Junio 5</a:t>
                      </a:r>
                    </a:p>
                    <a:p>
                      <a:pPr marL="176213" lvl="2" indent="-176213" algn="just">
                        <a:buFont typeface="Wingdings" panose="05000000000000000000" pitchFamily="2" charset="2"/>
                        <a:buChar char="Ø"/>
                      </a:pPr>
                      <a:endParaRPr lang="es-ES" sz="13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6213" lvl="2" indent="-176213" algn="just">
                        <a:buFont typeface="Wingdings" panose="05000000000000000000" pitchFamily="2" charset="2"/>
                        <a:buChar char="Ø"/>
                      </a:pPr>
                      <a:r>
                        <a:rPr lang="es-ES" sz="1300" u="sng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Magdalena y Córdoba</a:t>
                      </a:r>
                      <a:r>
                        <a:rPr lang="es-ES" sz="13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Junio 26/Junio 30</a:t>
                      </a:r>
                      <a:endParaRPr lang="es-CO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6213" lvl="2" indent="-176213" algn="just">
                        <a:buFont typeface="Wingdings" panose="05000000000000000000" pitchFamily="2" charset="2"/>
                        <a:buChar char="Ø"/>
                      </a:pPr>
                      <a:r>
                        <a:rPr lang="es-ES" sz="1300" u="sng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Cartagena</a:t>
                      </a:r>
                      <a:r>
                        <a:rPr lang="es-ES" sz="13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toque de queda Abril 30/Mayo 2 y Mayo23/26.</a:t>
                      </a:r>
                    </a:p>
                    <a:p>
                      <a:pPr marL="176213" lvl="2" indent="-176213" algn="just">
                        <a:buFont typeface="Wingdings" panose="05000000000000000000" pitchFamily="2" charset="2"/>
                        <a:buChar char="Ø"/>
                      </a:pPr>
                      <a:endParaRPr lang="es-ES" sz="13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6213" lvl="2" indent="-176213" algn="just">
                        <a:buFont typeface="Wingdings" panose="05000000000000000000" pitchFamily="2" charset="2"/>
                        <a:buChar char="Ø"/>
                      </a:pPr>
                      <a:r>
                        <a:rPr lang="es-ES" sz="13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300" u="sng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Santander</a:t>
                      </a:r>
                      <a:r>
                        <a:rPr lang="es-ES" sz="13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toque de queda Abril 30/Mayo 2.</a:t>
                      </a:r>
                    </a:p>
                    <a:p>
                      <a:pPr marL="176213" lvl="2" indent="-176213" algn="just">
                        <a:buFont typeface="Wingdings" panose="05000000000000000000" pitchFamily="2" charset="2"/>
                        <a:buChar char="Ø"/>
                      </a:pPr>
                      <a:endParaRPr lang="es-ES" sz="13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6213" lvl="2" indent="-176213" algn="just">
                        <a:buFont typeface="Wingdings" panose="05000000000000000000" pitchFamily="2" charset="2"/>
                        <a:buChar char="Ø"/>
                      </a:pPr>
                      <a:r>
                        <a:rPr lang="es-ES" sz="1300" u="sng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Soacha</a:t>
                      </a:r>
                      <a:r>
                        <a:rPr lang="es-ES" sz="13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toque de queda los puentes de junio. Otro en mayo15/mayo18. </a:t>
                      </a:r>
                    </a:p>
                    <a:p>
                      <a:endParaRPr lang="es-CO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589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625381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2CB2311-4B3E-4BC2-87BB-5711DD842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4308" y="6571658"/>
            <a:ext cx="526928" cy="381000"/>
          </a:xfrm>
        </p:spPr>
        <p:txBody>
          <a:bodyPr/>
          <a:lstStyle/>
          <a:p>
            <a:pPr>
              <a:defRPr/>
            </a:pPr>
            <a:fld id="{E171B02D-2928-4A5F-B6DC-CEE67B7894D1}" type="slidenum">
              <a:rPr lang="en-US" sz="1200" b="1" smtClean="0">
                <a:solidFill>
                  <a:schemeClr val="bg1"/>
                </a:solidFill>
              </a:rPr>
              <a:pPr>
                <a:defRPr/>
              </a:pPr>
              <a:t>34</a:t>
            </a:fld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3" name="Marcador de contenido 1">
            <a:extLst>
              <a:ext uri="{FF2B5EF4-FFF2-40B4-BE49-F238E27FC236}">
                <a16:creationId xmlns:a16="http://schemas.microsoft.com/office/drawing/2014/main" id="{D6DCA1B0-BFE0-456A-973E-84330F7F57A5}"/>
              </a:ext>
            </a:extLst>
          </p:cNvPr>
          <p:cNvSpPr txBox="1">
            <a:spLocks/>
          </p:cNvSpPr>
          <p:nvPr/>
        </p:nvSpPr>
        <p:spPr>
          <a:xfrm>
            <a:off x="545754" y="205458"/>
            <a:ext cx="10023310" cy="677108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s-CO" sz="2000" b="1" dirty="0">
                <a:solidFill>
                  <a:srgbClr val="FF0000"/>
                </a:solidFill>
                <a:latin typeface="Arial"/>
              </a:rPr>
              <a:t>Finalmente, todo este panorama nos deja reflexiones muy importantes.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AF28947-471C-476C-A4E5-1D4FBBECAD21}"/>
              </a:ext>
            </a:extLst>
          </p:cNvPr>
          <p:cNvSpPr txBox="1"/>
          <p:nvPr/>
        </p:nvSpPr>
        <p:spPr>
          <a:xfrm>
            <a:off x="452580" y="951352"/>
            <a:ext cx="112771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Hay que trabajar en tres elementos fundamentales:</a:t>
            </a:r>
          </a:p>
          <a:p>
            <a:pPr marL="457200" indent="-457200" algn="just">
              <a:buFont typeface="+mj-lt"/>
              <a:buAutoNum type="arabicPeriod" startAt="3"/>
            </a:pPr>
            <a:endParaRPr lang="es-E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Fiscal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endParaRPr lang="es-E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Formalidad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endParaRPr lang="es-E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Desigualdad de ingreso de los hogares y territorial.</a:t>
            </a:r>
            <a:endParaRPr lang="es-CO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 startAt="3"/>
            </a:pPr>
            <a:endParaRPr lang="es-E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es-E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 descr="Imagen que contiene texto, mapa, flor&#10;&#10;Descripción generada automáticamente">
            <a:extLst>
              <a:ext uri="{FF2B5EF4-FFF2-40B4-BE49-F238E27FC236}">
                <a16:creationId xmlns:a16="http://schemas.microsoft.com/office/drawing/2014/main" id="{D593211C-D33E-4910-8BC5-2F562130D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1" y="1817054"/>
            <a:ext cx="3333870" cy="471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9479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6F06A01-A723-45FB-B325-97522E0D2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3002" y="6579538"/>
            <a:ext cx="526928" cy="381000"/>
          </a:xfrm>
        </p:spPr>
        <p:txBody>
          <a:bodyPr/>
          <a:lstStyle/>
          <a:p>
            <a:pPr>
              <a:defRPr/>
            </a:pPr>
            <a:fld id="{E171B02D-2928-4A5F-B6DC-CEE67B7894D1}" type="slidenum">
              <a:rPr lang="en-US" sz="1200" b="1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3" name="Marcador de contenido 1">
            <a:extLst>
              <a:ext uri="{FF2B5EF4-FFF2-40B4-BE49-F238E27FC236}">
                <a16:creationId xmlns:a16="http://schemas.microsoft.com/office/drawing/2014/main" id="{9498DE3F-1275-43B1-95AC-68580FF48040}"/>
              </a:ext>
            </a:extLst>
          </p:cNvPr>
          <p:cNvSpPr txBox="1">
            <a:spLocks/>
          </p:cNvSpPr>
          <p:nvPr/>
        </p:nvSpPr>
        <p:spPr>
          <a:xfrm>
            <a:off x="594174" y="124231"/>
            <a:ext cx="9824444" cy="6771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  <a:defRPr/>
            </a:pPr>
            <a:r>
              <a:rPr lang="es-CO" sz="2000" b="1" dirty="0">
                <a:solidFill>
                  <a:srgbClr val="FF0000"/>
                </a:solidFill>
                <a:latin typeface="Arial"/>
              </a:rPr>
              <a:t>Las proyecciones de la mayoría de analistas eran que el PIB crecería en el rango 3.2%-3.7% para este año.  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F25C213C-0BF4-46A7-AB64-B0C293FB8B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496803"/>
              </p:ext>
            </p:extLst>
          </p:nvPr>
        </p:nvGraphicFramePr>
        <p:xfrm>
          <a:off x="66679" y="2000637"/>
          <a:ext cx="5409561" cy="4477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Rectangle 2">
            <a:extLst>
              <a:ext uri="{FF2B5EF4-FFF2-40B4-BE49-F238E27FC236}">
                <a16:creationId xmlns:a16="http://schemas.microsoft.com/office/drawing/2014/main" id="{F35D0E00-2C7B-484E-8D0B-540C316AD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60" y="1281698"/>
            <a:ext cx="566928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Índice de Seguimiento a la Economía (ISE)</a:t>
            </a:r>
            <a:br>
              <a:rPr kumimoji="0" lang="es-CO" sz="16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s-CO" sz="16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(Variación %, a febrero de 2020)</a:t>
            </a:r>
          </a:p>
        </p:txBody>
      </p:sp>
      <p:sp>
        <p:nvSpPr>
          <p:cNvPr id="24" name="Marcador de contenido 2">
            <a:extLst>
              <a:ext uri="{FF2B5EF4-FFF2-40B4-BE49-F238E27FC236}">
                <a16:creationId xmlns:a16="http://schemas.microsoft.com/office/drawing/2014/main" id="{5CA85515-E157-4C85-9473-C91F9FAED186}"/>
              </a:ext>
            </a:extLst>
          </p:cNvPr>
          <p:cNvSpPr txBox="1">
            <a:spLocks/>
          </p:cNvSpPr>
          <p:nvPr/>
        </p:nvSpPr>
        <p:spPr>
          <a:xfrm>
            <a:off x="66679" y="6664115"/>
            <a:ext cx="6675872" cy="14773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</a:t>
            </a:r>
            <a:r>
              <a:rPr kumimoji="0" lang="es-CO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cálculos ANIF con base en DANE.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7491CCF-2BF1-418D-BEBB-35CCE75B68E4}"/>
              </a:ext>
            </a:extLst>
          </p:cNvPr>
          <p:cNvSpPr txBox="1"/>
          <p:nvPr/>
        </p:nvSpPr>
        <p:spPr>
          <a:xfrm>
            <a:off x="4980110" y="4299437"/>
            <a:ext cx="962261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Año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corrido</a:t>
            </a:r>
            <a:endParaRPr kumimoji="0" lang="es-CO" sz="1600" b="1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E00E2C9-16FC-4110-94A4-0DF187101092}"/>
              </a:ext>
            </a:extLst>
          </p:cNvPr>
          <p:cNvSpPr txBox="1"/>
          <p:nvPr/>
        </p:nvSpPr>
        <p:spPr>
          <a:xfrm>
            <a:off x="4943480" y="3463741"/>
            <a:ext cx="860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>
                <a:ln>
                  <a:noFill/>
                </a:ln>
                <a:solidFill>
                  <a:srgbClr val="4B96C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Anual</a:t>
            </a:r>
            <a:endParaRPr kumimoji="0" lang="es-CO" sz="1600" b="1" i="0" u="none" strike="noStrike" kern="1200" cap="none" spc="0" normalizeH="0" baseline="0" noProof="0">
              <a:ln>
                <a:noFill/>
              </a:ln>
              <a:solidFill>
                <a:srgbClr val="4B96C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679B0909-6853-4125-929A-ECA4ECA7D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1887" y="1281698"/>
            <a:ext cx="417261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Proyecciones PIB 2020 en febrero de 2020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(Variación % anual)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BE2FBB7A-98DD-4CDB-B1F3-E39E7E3D19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6238481"/>
              </p:ext>
            </p:extLst>
          </p:nvPr>
        </p:nvGraphicFramePr>
        <p:xfrm>
          <a:off x="6477475" y="2000637"/>
          <a:ext cx="5326751" cy="4327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276765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>
            <a:extLst>
              <a:ext uri="{FF2B5EF4-FFF2-40B4-BE49-F238E27FC236}">
                <a16:creationId xmlns:a16="http://schemas.microsoft.com/office/drawing/2014/main" id="{BA167471-F08B-4B4B-A605-398C3FB0983F}"/>
              </a:ext>
            </a:extLst>
          </p:cNvPr>
          <p:cNvSpPr/>
          <p:nvPr/>
        </p:nvSpPr>
        <p:spPr>
          <a:xfrm>
            <a:off x="76405" y="2596445"/>
            <a:ext cx="653143" cy="65314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texto 19">
            <a:extLst>
              <a:ext uri="{FF2B5EF4-FFF2-40B4-BE49-F238E27FC236}">
                <a16:creationId xmlns:a16="http://schemas.microsoft.com/office/drawing/2014/main" id="{806717F9-2678-7145-A016-5C50700530D8}"/>
              </a:ext>
            </a:extLst>
          </p:cNvPr>
          <p:cNvSpPr txBox="1">
            <a:spLocks/>
          </p:cNvSpPr>
          <p:nvPr/>
        </p:nvSpPr>
        <p:spPr>
          <a:xfrm>
            <a:off x="160145" y="1111000"/>
            <a:ext cx="12067520" cy="53180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+mj-lt"/>
              <a:buAutoNum type="arabicPeriod"/>
            </a:pPr>
            <a:endParaRPr lang="es-MX" sz="3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14000"/>
              </a:lnSpc>
              <a:spcBef>
                <a:spcPts val="0"/>
              </a:spcBef>
              <a:spcAft>
                <a:spcPts val="42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es-MX" sz="3000" b="1" kern="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2020 arrancó bien</a:t>
            </a:r>
          </a:p>
          <a:p>
            <a:pPr marL="514350" indent="-514350">
              <a:lnSpc>
                <a:spcPct val="114000"/>
              </a:lnSpc>
              <a:spcBef>
                <a:spcPts val="0"/>
              </a:spcBef>
              <a:spcAft>
                <a:spcPts val="42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es-MX" sz="3000" b="1" kern="0" dirty="0">
                <a:latin typeface="Arial" panose="020B0604020202020204" pitchFamily="34" charset="0"/>
                <a:cs typeface="Arial" panose="020B0604020202020204" pitchFamily="34" charset="0"/>
              </a:rPr>
              <a:t>La llegada del virus cambió todo el panorama</a:t>
            </a:r>
          </a:p>
          <a:p>
            <a:pPr marL="514350" indent="-514350">
              <a:lnSpc>
                <a:spcPct val="114000"/>
              </a:lnSpc>
              <a:spcBef>
                <a:spcPts val="0"/>
              </a:spcBef>
              <a:spcAft>
                <a:spcPts val="42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es-MX" sz="3000" b="1" kern="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Evolución del SARS-CoV-2 a nivel global: Altas y Bajas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+mj-lt"/>
              <a:buAutoNum type="arabicPeriod"/>
              <a:defRPr/>
            </a:pPr>
            <a:r>
              <a:rPr lang="es-MX" sz="3000" b="1" kern="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Discusiones inaplazables de política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+mj-lt"/>
              <a:buAutoNum type="arabicPeriod"/>
              <a:defRPr/>
            </a:pPr>
            <a:endParaRPr lang="es-MX" sz="2000" b="1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000"/>
              </a:lnSpc>
              <a:buClr>
                <a:srgbClr val="FF0000"/>
              </a:buClr>
              <a:buNone/>
            </a:pPr>
            <a:endParaRPr lang="es-MX" sz="3000" b="1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000"/>
              </a:lnSpc>
              <a:buClr>
                <a:srgbClr val="FF0000"/>
              </a:buClr>
              <a:buNone/>
            </a:pPr>
            <a:endParaRPr lang="es-MX" sz="3000" b="1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000"/>
              </a:lnSpc>
              <a:buClr>
                <a:srgbClr val="FF0000"/>
              </a:buClr>
              <a:buNone/>
            </a:pPr>
            <a:endParaRPr lang="es-MX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ts val="2000"/>
              </a:lnSpc>
              <a:buClr>
                <a:srgbClr val="FF0000"/>
              </a:buClr>
              <a:buFont typeface="+mj-lt"/>
              <a:buAutoNum type="arabicPeriod"/>
            </a:pPr>
            <a:endParaRPr lang="es-CO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11674800" y="6553146"/>
            <a:ext cx="526928" cy="381000"/>
          </a:xfrm>
        </p:spPr>
        <p:txBody>
          <a:bodyPr/>
          <a:lstStyle/>
          <a:p>
            <a:pPr>
              <a:defRPr/>
            </a:pPr>
            <a:fld id="{E171B02D-2928-4A5F-B6DC-CEE67B7894D1}" type="slidenum">
              <a:rPr lang="en-US" sz="1200" b="1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3" name="Marcador de contenido 1">
            <a:extLst>
              <a:ext uri="{FF2B5EF4-FFF2-40B4-BE49-F238E27FC236}">
                <a16:creationId xmlns:a16="http://schemas.microsoft.com/office/drawing/2014/main" id="{044461D0-801E-3F45-BCCC-5DEA9FB74DBF}"/>
              </a:ext>
            </a:extLst>
          </p:cNvPr>
          <p:cNvSpPr txBox="1">
            <a:spLocks/>
          </p:cNvSpPr>
          <p:nvPr/>
        </p:nvSpPr>
        <p:spPr>
          <a:xfrm>
            <a:off x="608014" y="252331"/>
            <a:ext cx="8831408" cy="6771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4800" b="1">
                <a:solidFill>
                  <a:srgbClr val="FF0000"/>
                </a:solidFill>
                <a:latin typeface="Arial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19822938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044461D0-801E-3F45-BCCC-5DEA9FB74D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697" y="48545"/>
            <a:ext cx="9894394" cy="923330"/>
          </a:xfrm>
        </p:spPr>
        <p:txBody>
          <a:bodyPr/>
          <a:lstStyle/>
          <a:p>
            <a:pPr algn="just"/>
            <a:r>
              <a:rPr lang="es-MX" dirty="0">
                <a:latin typeface="Arial"/>
              </a:rPr>
              <a:t>El 15 de mayo conocimos el primer impacto en la economía colombiana: el PIB creció solo 1.1% en el primer trimestre de 2020, cifra inferior al 2.9% observado un año atrás y muy por debajo del consenso</a:t>
            </a:r>
          </a:p>
        </p:txBody>
      </p:sp>
      <p:sp>
        <p:nvSpPr>
          <p:cNvPr id="18" name="Marcador de número de diapositiva 17">
            <a:extLst>
              <a:ext uri="{FF2B5EF4-FFF2-40B4-BE49-F238E27FC236}">
                <a16:creationId xmlns:a16="http://schemas.microsoft.com/office/drawing/2014/main" id="{B0D4738A-1117-804F-8F26-F0C399FE3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1861" y="6561248"/>
            <a:ext cx="526928" cy="381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008E5A-5FB9-4F72-AFC8-39386B98F6D7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Marcador de contenido 16">
            <a:extLst>
              <a:ext uri="{FF2B5EF4-FFF2-40B4-BE49-F238E27FC236}">
                <a16:creationId xmlns:a16="http://schemas.microsoft.com/office/drawing/2014/main" id="{F13353DD-1DBB-134E-AD5F-482D74CD25C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6906" y="6640943"/>
            <a:ext cx="6675872" cy="184666"/>
          </a:xfrm>
        </p:spPr>
        <p:txBody>
          <a:bodyPr/>
          <a:lstStyle/>
          <a:p>
            <a:r>
              <a:rPr lang="es-ES" b="1"/>
              <a:t>Fuente: </a:t>
            </a:r>
            <a:r>
              <a:rPr lang="es-ES"/>
              <a:t>cálculos ANIF con base en DANE.</a:t>
            </a:r>
          </a:p>
        </p:txBody>
      </p:sp>
      <p:sp>
        <p:nvSpPr>
          <p:cNvPr id="19" name="Marcador de texto 19">
            <a:extLst>
              <a:ext uri="{FF2B5EF4-FFF2-40B4-BE49-F238E27FC236}">
                <a16:creationId xmlns:a16="http://schemas.microsoft.com/office/drawing/2014/main" id="{48463FE6-64A5-4945-803D-90401C622B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7438" y="1180819"/>
            <a:ext cx="6027447" cy="76687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800" kern="0"/>
              <a:t>Crecimiento anual del PIB por </a:t>
            </a:r>
            <a:r>
              <a:rPr lang="es-MX" sz="1800" u="sng" kern="0"/>
              <a:t>oferta</a:t>
            </a:r>
            <a:r>
              <a:rPr lang="es-MX" sz="1800" kern="0"/>
              <a:t> </a:t>
            </a:r>
            <a:endParaRPr lang="es-MX" sz="1800" u="sng" ker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800" b="0" kern="0"/>
              <a:t>(%)</a:t>
            </a:r>
            <a:endParaRPr lang="es-ES" sz="1800" b="0" kern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F6AE9D1-A349-4713-9AA2-22882D8C8A31}"/>
              </a:ext>
            </a:extLst>
          </p:cNvPr>
          <p:cNvSpPr txBox="1"/>
          <p:nvPr/>
        </p:nvSpPr>
        <p:spPr>
          <a:xfrm>
            <a:off x="5510313" y="1825968"/>
            <a:ext cx="1173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>
                <a:ln>
                  <a:noFill/>
                </a:ln>
                <a:solidFill>
                  <a:srgbClr val="4B96C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Ene-Mar 2019</a:t>
            </a:r>
            <a:endParaRPr kumimoji="0" lang="es-CO" sz="1200" b="1" i="0" u="none" strike="noStrike" kern="1200" cap="none" spc="0" normalizeH="0" baseline="0" noProof="0">
              <a:ln>
                <a:noFill/>
              </a:ln>
              <a:solidFill>
                <a:srgbClr val="4B96C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F8E018C-48C6-454C-8110-741B822AB941}"/>
              </a:ext>
            </a:extLst>
          </p:cNvPr>
          <p:cNvSpPr txBox="1"/>
          <p:nvPr/>
        </p:nvSpPr>
        <p:spPr>
          <a:xfrm>
            <a:off x="5510313" y="1679463"/>
            <a:ext cx="1173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Ene-Mar 2020</a:t>
            </a:r>
            <a:endParaRPr kumimoji="0" lang="es-CO" sz="1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55D1459-1909-4AC9-9D47-E15604174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441733"/>
              </p:ext>
            </p:extLst>
          </p:nvPr>
        </p:nvGraphicFramePr>
        <p:xfrm>
          <a:off x="86906" y="1630235"/>
          <a:ext cx="905315" cy="4618689"/>
        </p:xfrm>
        <a:graphic>
          <a:graphicData uri="http://schemas.openxmlformats.org/drawingml/2006/table">
            <a:tbl>
              <a:tblPr/>
              <a:tblGrid>
                <a:gridCol w="905315">
                  <a:extLst>
                    <a:ext uri="{9D8B030D-6E8A-4147-A177-3AD203B41FA5}">
                      <a16:colId xmlns:a16="http://schemas.microsoft.com/office/drawing/2014/main" val="790253794"/>
                    </a:ext>
                  </a:extLst>
                </a:gridCol>
              </a:tblGrid>
              <a:tr h="59460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Pond</a:t>
                      </a: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(%)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5996437"/>
                  </a:ext>
                </a:extLst>
              </a:tr>
              <a:tr h="3353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083218"/>
                  </a:ext>
                </a:extLst>
              </a:tr>
              <a:tr h="3353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86724"/>
                  </a:ext>
                </a:extLst>
              </a:tr>
              <a:tr h="3353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742147"/>
                  </a:ext>
                </a:extLst>
              </a:tr>
              <a:tr h="3353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9997931"/>
                  </a:ext>
                </a:extLst>
              </a:tr>
              <a:tr h="3353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5794046"/>
                  </a:ext>
                </a:extLst>
              </a:tr>
              <a:tr h="3353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8686262"/>
                  </a:ext>
                </a:extLst>
              </a:tr>
              <a:tr h="3353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267997"/>
                  </a:ext>
                </a:extLst>
              </a:tr>
              <a:tr h="3353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540959"/>
                  </a:ext>
                </a:extLst>
              </a:tr>
              <a:tr h="3353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506741"/>
                  </a:ext>
                </a:extLst>
              </a:tr>
              <a:tr h="3353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287823"/>
                  </a:ext>
                </a:extLst>
              </a:tr>
              <a:tr h="3353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035057"/>
                  </a:ext>
                </a:extLst>
              </a:tr>
              <a:tr h="3353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743766"/>
                  </a:ext>
                </a:extLst>
              </a:tr>
            </a:tbl>
          </a:graphicData>
        </a:graphic>
      </p:graphicFrame>
      <p:sp>
        <p:nvSpPr>
          <p:cNvPr id="11" name="Marcador de texto 19">
            <a:extLst>
              <a:ext uri="{FF2B5EF4-FFF2-40B4-BE49-F238E27FC236}">
                <a16:creationId xmlns:a16="http://schemas.microsoft.com/office/drawing/2014/main" id="{333259D6-8FC0-4F45-891E-CBFF93580738}"/>
              </a:ext>
            </a:extLst>
          </p:cNvPr>
          <p:cNvSpPr txBox="1">
            <a:spLocks/>
          </p:cNvSpPr>
          <p:nvPr/>
        </p:nvSpPr>
        <p:spPr>
          <a:xfrm>
            <a:off x="6667434" y="1180819"/>
            <a:ext cx="5297127" cy="766874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B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B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B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B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B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800" kern="0">
                <a:solidFill>
                  <a:schemeClr val="tx1">
                    <a:lumMod val="75000"/>
                    <a:lumOff val="25000"/>
                  </a:schemeClr>
                </a:solidFill>
              </a:rPr>
              <a:t>Crecimiento anual del PIB por </a:t>
            </a:r>
            <a:r>
              <a:rPr lang="es-MX" sz="1800" u="sng" kern="0">
                <a:solidFill>
                  <a:schemeClr val="tx1">
                    <a:lumMod val="75000"/>
                    <a:lumOff val="25000"/>
                  </a:schemeClr>
                </a:solidFill>
              </a:rPr>
              <a:t>demanda</a:t>
            </a:r>
            <a:r>
              <a:rPr lang="es-MX" sz="1800" ker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s-MX" sz="1800" u="sng" ker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800" b="0" kern="0">
                <a:solidFill>
                  <a:schemeClr val="tx1">
                    <a:lumMod val="75000"/>
                    <a:lumOff val="25000"/>
                  </a:schemeClr>
                </a:solidFill>
              </a:rPr>
              <a:t>(%)</a:t>
            </a:r>
            <a:endParaRPr lang="es-ES" sz="1800" b="0" ker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0F7468E2-AD17-43B5-B3AD-6ADF74312E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8924004"/>
              </p:ext>
            </p:extLst>
          </p:nvPr>
        </p:nvGraphicFramePr>
        <p:xfrm>
          <a:off x="473726" y="1786271"/>
          <a:ext cx="5622273" cy="4822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2A7EE65A-DCA6-44F5-81B2-05AAB9306375}"/>
              </a:ext>
            </a:extLst>
          </p:cNvPr>
          <p:cNvSpPr txBox="1"/>
          <p:nvPr/>
        </p:nvSpPr>
        <p:spPr>
          <a:xfrm>
            <a:off x="5500176" y="1986684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>
                <a:ln>
                  <a:noFill/>
                </a:ln>
                <a:solidFill>
                  <a:srgbClr val="E35D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</a:t>
            </a:r>
            <a:endParaRPr kumimoji="0" lang="es-CO" sz="1200" b="1" i="0" u="none" strike="noStrike" kern="1200" cap="none" spc="0" normalizeH="0" baseline="0" noProof="0">
              <a:ln>
                <a:noFill/>
              </a:ln>
              <a:solidFill>
                <a:srgbClr val="E35D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288FA97B-B9F0-4AB9-9135-4F132F8D96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4154124"/>
              </p:ext>
            </p:extLst>
          </p:nvPr>
        </p:nvGraphicFramePr>
        <p:xfrm>
          <a:off x="7288554" y="1679463"/>
          <a:ext cx="4816540" cy="4910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CuadroTexto 21">
            <a:extLst>
              <a:ext uri="{FF2B5EF4-FFF2-40B4-BE49-F238E27FC236}">
                <a16:creationId xmlns:a16="http://schemas.microsoft.com/office/drawing/2014/main" id="{06F6062A-18B2-497B-9479-688D999E2536}"/>
              </a:ext>
            </a:extLst>
          </p:cNvPr>
          <p:cNvSpPr txBox="1"/>
          <p:nvPr/>
        </p:nvSpPr>
        <p:spPr>
          <a:xfrm>
            <a:off x="11127794" y="1787184"/>
            <a:ext cx="1173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>
                <a:ln>
                  <a:noFill/>
                </a:ln>
                <a:solidFill>
                  <a:srgbClr val="4B96C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Ene-Mar 2019</a:t>
            </a:r>
            <a:endParaRPr kumimoji="0" lang="es-CO" sz="1200" b="1" i="0" u="none" strike="noStrike" kern="1200" cap="none" spc="0" normalizeH="0" baseline="0" noProof="0">
              <a:ln>
                <a:noFill/>
              </a:ln>
              <a:solidFill>
                <a:srgbClr val="4B96C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C502432-3FC4-498A-B436-439777DBEDA7}"/>
              </a:ext>
            </a:extLst>
          </p:cNvPr>
          <p:cNvSpPr txBox="1"/>
          <p:nvPr/>
        </p:nvSpPr>
        <p:spPr>
          <a:xfrm>
            <a:off x="11127794" y="1640679"/>
            <a:ext cx="1173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Ene-Mar 2020</a:t>
            </a:r>
            <a:endParaRPr kumimoji="0" lang="es-CO" sz="1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D659E00-1B74-47D8-AF48-EFFCB3CCA367}"/>
              </a:ext>
            </a:extLst>
          </p:cNvPr>
          <p:cNvSpPr txBox="1"/>
          <p:nvPr/>
        </p:nvSpPr>
        <p:spPr>
          <a:xfrm>
            <a:off x="11117657" y="1947900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>
                <a:ln>
                  <a:noFill/>
                </a:ln>
                <a:solidFill>
                  <a:srgbClr val="E35D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</a:t>
            </a:r>
            <a:endParaRPr kumimoji="0" lang="es-CO" sz="1200" b="1" i="0" u="none" strike="noStrike" kern="1200" cap="none" spc="0" normalizeH="0" baseline="0" noProof="0">
              <a:ln>
                <a:noFill/>
              </a:ln>
              <a:solidFill>
                <a:srgbClr val="E35D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B474B21-8D83-4B53-BC36-EF755580C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65978"/>
              </p:ext>
            </p:extLst>
          </p:nvPr>
        </p:nvGraphicFramePr>
        <p:xfrm>
          <a:off x="6638008" y="1965590"/>
          <a:ext cx="825649" cy="4254148"/>
        </p:xfrm>
        <a:graphic>
          <a:graphicData uri="http://schemas.openxmlformats.org/drawingml/2006/table">
            <a:tbl>
              <a:tblPr/>
              <a:tblGrid>
                <a:gridCol w="825649">
                  <a:extLst>
                    <a:ext uri="{9D8B030D-6E8A-4147-A177-3AD203B41FA5}">
                      <a16:colId xmlns:a16="http://schemas.microsoft.com/office/drawing/2014/main" val="3692060232"/>
                    </a:ext>
                  </a:extLst>
                </a:gridCol>
              </a:tblGrid>
              <a:tr h="52134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Pond</a:t>
                      </a: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(%)</a:t>
                      </a:r>
                    </a:p>
                    <a:p>
                      <a:pPr algn="ctr" fontAlgn="ctr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982398"/>
                  </a:ext>
                </a:extLst>
              </a:tr>
              <a:tr h="521341">
                <a:tc>
                  <a:txBody>
                    <a:bodyPr/>
                    <a:lstStyle/>
                    <a:p>
                      <a:pPr algn="ctr" fontAlgn="ctr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1333336"/>
                  </a:ext>
                </a:extLst>
              </a:tr>
              <a:tr h="52134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4695593"/>
                  </a:ext>
                </a:extLst>
              </a:tr>
              <a:tr h="54219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8357692"/>
                  </a:ext>
                </a:extLst>
              </a:tr>
              <a:tr h="54219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618265"/>
                  </a:ext>
                </a:extLst>
              </a:tr>
              <a:tr h="52134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9093415"/>
                  </a:ext>
                </a:extLst>
              </a:tr>
              <a:tr h="54219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5463427"/>
                  </a:ext>
                </a:extLst>
              </a:tr>
              <a:tr h="54219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4210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2070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678BEB-0351-5841-850F-A7947EFB8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3544" y="6558111"/>
            <a:ext cx="526928" cy="381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008E5A-5FB9-4F72-AFC8-39386B98F6D7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2E3B8B3-7EE1-4C28-8D94-EC039CE02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12304" y="1257872"/>
            <a:ext cx="7308304" cy="87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Industria: Producción manufacturera</a:t>
            </a:r>
            <a:br>
              <a:rPr kumimoji="0" lang="es-CO" sz="18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s-CO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(Variación % 12 meses, a abril de 2020)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050CA51C-7DB0-49F3-9897-A559C501E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60" y="6581831"/>
            <a:ext cx="5715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Fuente: </a:t>
            </a:r>
            <a:r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cálculos Anif con base en </a:t>
            </a: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DANE</a:t>
            </a:r>
            <a:r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-EMMET.</a:t>
            </a: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Marcador de contenido 1">
            <a:extLst>
              <a:ext uri="{FF2B5EF4-FFF2-40B4-BE49-F238E27FC236}">
                <a16:creationId xmlns:a16="http://schemas.microsoft.com/office/drawing/2014/main" id="{FF11DAC1-4143-428D-95C5-79E5B4F30B1B}"/>
              </a:ext>
            </a:extLst>
          </p:cNvPr>
          <p:cNvSpPr txBox="1">
            <a:spLocks/>
          </p:cNvSpPr>
          <p:nvPr/>
        </p:nvSpPr>
        <p:spPr>
          <a:xfrm>
            <a:off x="561876" y="215157"/>
            <a:ext cx="9875215" cy="6771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  <a:defRPr/>
            </a:pPr>
            <a:r>
              <a:rPr lang="es-CO" sz="2000" b="1">
                <a:solidFill>
                  <a:srgbClr val="FF0000"/>
                </a:solidFill>
                <a:latin typeface="Arial"/>
              </a:rPr>
              <a:t>Posteriormente, la producción manufacturera mostró una caída del 36% anual en abril. De esta manera, el crecimiento 12 meses se desaceleró al -2.1%.</a:t>
            </a:r>
            <a:endParaRPr kumimoji="0" lang="es-CO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4222ABAC-72BD-42C8-A254-4D5E176E9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3500" y="1235523"/>
            <a:ext cx="62033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Índice de Confianza Industrial (ICI)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e Índice de Confianza Comercial (ICCO)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(Balance de respuestas, a abril de 2020)</a:t>
            </a: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B137E6A9-5A23-41E9-8247-D0B1EEE6851A}"/>
              </a:ext>
            </a:extLst>
          </p:cNvPr>
          <p:cNvSpPr txBox="1">
            <a:spLocks/>
          </p:cNvSpPr>
          <p:nvPr/>
        </p:nvSpPr>
        <p:spPr>
          <a:xfrm>
            <a:off x="6523382" y="6627997"/>
            <a:ext cx="6675872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</a:t>
            </a: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cálculos ANIF con base en Fedesarrollo.</a:t>
            </a:r>
          </a:p>
        </p:txBody>
      </p:sp>
      <p:sp>
        <p:nvSpPr>
          <p:cNvPr id="18" name="Rectangle 90">
            <a:extLst>
              <a:ext uri="{FF2B5EF4-FFF2-40B4-BE49-F238E27FC236}">
                <a16:creationId xmlns:a16="http://schemas.microsoft.com/office/drawing/2014/main" id="{39BC4B89-6534-4FC0-905A-F033CB53C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2865" y="5926071"/>
            <a:ext cx="6412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19" name="Rectangle 91">
            <a:extLst>
              <a:ext uri="{FF2B5EF4-FFF2-40B4-BE49-F238E27FC236}">
                <a16:creationId xmlns:a16="http://schemas.microsoft.com/office/drawing/2014/main" id="{7EA59C5D-EDB1-4EE8-BAF8-19201686E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7214" y="3429692"/>
            <a:ext cx="10387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 meses</a:t>
            </a:r>
          </a:p>
        </p:txBody>
      </p:sp>
      <p:graphicFrame>
        <p:nvGraphicFramePr>
          <p:cNvPr id="13" name="8 Gráfico">
            <a:extLst>
              <a:ext uri="{FF2B5EF4-FFF2-40B4-BE49-F238E27FC236}">
                <a16:creationId xmlns:a16="http://schemas.microsoft.com/office/drawing/2014/main" id="{611A55B8-EAE0-4E7B-BA69-538D1F68C6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5973425"/>
              </p:ext>
            </p:extLst>
          </p:nvPr>
        </p:nvGraphicFramePr>
        <p:xfrm>
          <a:off x="5992001" y="2206390"/>
          <a:ext cx="5804887" cy="436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F84279FB-98F6-487F-9BC3-AC75BCCA13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4146021"/>
              </p:ext>
            </p:extLst>
          </p:nvPr>
        </p:nvGraphicFramePr>
        <p:xfrm>
          <a:off x="1" y="1948721"/>
          <a:ext cx="4697214" cy="4609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9766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A80AFF5-E4B6-40F2-807A-1B553554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2712" y="6552749"/>
            <a:ext cx="348792" cy="381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71B02D-2928-4A5F-B6DC-CEE67B7894D1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8733F169-F002-4FFE-B6DA-E18ACE408026}"/>
              </a:ext>
            </a:extLst>
          </p:cNvPr>
          <p:cNvSpPr txBox="1">
            <a:spLocks/>
          </p:cNvSpPr>
          <p:nvPr/>
        </p:nvSpPr>
        <p:spPr>
          <a:xfrm>
            <a:off x="61857" y="6601328"/>
            <a:ext cx="6675872" cy="14773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</a:t>
            </a: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cálculos ANIF con base en DANE.</a:t>
            </a:r>
          </a:p>
        </p:txBody>
      </p:sp>
      <p:sp>
        <p:nvSpPr>
          <p:cNvPr id="8" name="Marcador de texto 4">
            <a:extLst>
              <a:ext uri="{FF2B5EF4-FFF2-40B4-BE49-F238E27FC236}">
                <a16:creationId xmlns:a16="http://schemas.microsoft.com/office/drawing/2014/main" id="{93646A12-006A-4CE6-8F76-BCEFFA1C413E}"/>
              </a:ext>
            </a:extLst>
          </p:cNvPr>
          <p:cNvSpPr txBox="1">
            <a:spLocks/>
          </p:cNvSpPr>
          <p:nvPr/>
        </p:nvSpPr>
        <p:spPr>
          <a:xfrm>
            <a:off x="663575" y="1375902"/>
            <a:ext cx="4315165" cy="7668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B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B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B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B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B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Comercio Minorista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(Variación % 12 meses, a abril de 2020)</a:t>
            </a: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CO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DEB5174F-6C7C-47A4-9869-DEFC0323A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8817" y="1375902"/>
            <a:ext cx="52382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Índice de Confianza del Consumidor - ICC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(Balance de respuestas, a mayo de 2020)</a:t>
            </a: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12" name="Marcador de contenido 1">
            <a:extLst>
              <a:ext uri="{FF2B5EF4-FFF2-40B4-BE49-F238E27FC236}">
                <a16:creationId xmlns:a16="http://schemas.microsoft.com/office/drawing/2014/main" id="{D2A4458B-8F61-477A-B565-2CB1C16D62D9}"/>
              </a:ext>
            </a:extLst>
          </p:cNvPr>
          <p:cNvSpPr txBox="1">
            <a:spLocks/>
          </p:cNvSpPr>
          <p:nvPr/>
        </p:nvSpPr>
        <p:spPr>
          <a:xfrm>
            <a:off x="558841" y="212513"/>
            <a:ext cx="9859778" cy="6771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 comercio minorista también mostró una caída del </a:t>
            </a:r>
            <a:r>
              <a:rPr lang="es-CO" sz="2000" b="1">
                <a:solidFill>
                  <a:srgbClr val="FF0000"/>
                </a:solidFill>
                <a:latin typeface="Arial"/>
              </a:rPr>
              <a:t>39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 anual en abril. Con esto, el crecimiento acumulado anual se desaceleró al </a:t>
            </a:r>
            <a:r>
              <a:rPr lang="es-CO" sz="2000" b="1">
                <a:solidFill>
                  <a:srgbClr val="FF0000"/>
                </a:solidFill>
                <a:latin typeface="Arial"/>
              </a:rPr>
              <a:t>3%.</a:t>
            </a:r>
            <a:endParaRPr kumimoji="0" lang="es-CO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2221F2EB-27C1-459D-BB2A-95B87D6BDB6A}"/>
              </a:ext>
            </a:extLst>
          </p:cNvPr>
          <p:cNvSpPr txBox="1">
            <a:spLocks/>
          </p:cNvSpPr>
          <p:nvPr/>
        </p:nvSpPr>
        <p:spPr>
          <a:xfrm>
            <a:off x="6096000" y="6656728"/>
            <a:ext cx="6675872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</a:t>
            </a: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cálculos ANIF con base en Fedesarrollo.</a:t>
            </a:r>
          </a:p>
        </p:txBody>
      </p:sp>
      <p:graphicFrame>
        <p:nvGraphicFramePr>
          <p:cNvPr id="15" name="8 Gráfico">
            <a:extLst>
              <a:ext uri="{FF2B5EF4-FFF2-40B4-BE49-F238E27FC236}">
                <a16:creationId xmlns:a16="http://schemas.microsoft.com/office/drawing/2014/main" id="{7858DD5B-BEBB-410E-A2C2-B99F7556A3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731239"/>
              </p:ext>
            </p:extLst>
          </p:nvPr>
        </p:nvGraphicFramePr>
        <p:xfrm>
          <a:off x="6524459" y="2241374"/>
          <a:ext cx="5412649" cy="4042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937F7D09-339A-428F-9FF4-BD33B2E0B3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844320"/>
              </p:ext>
            </p:extLst>
          </p:nvPr>
        </p:nvGraphicFramePr>
        <p:xfrm>
          <a:off x="172504" y="1896894"/>
          <a:ext cx="5593804" cy="4490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Rectangle 91">
            <a:extLst>
              <a:ext uri="{FF2B5EF4-FFF2-40B4-BE49-F238E27FC236}">
                <a16:creationId xmlns:a16="http://schemas.microsoft.com/office/drawing/2014/main" id="{1BA0ADDA-72D6-4D59-A2E6-A8D3E48EA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444" y="2671424"/>
            <a:ext cx="9233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>
                <a:ln>
                  <a:noFill/>
                </a:ln>
                <a:solidFill>
                  <a:srgbClr val="FF87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 meses</a:t>
            </a:r>
          </a:p>
        </p:txBody>
      </p:sp>
      <p:sp>
        <p:nvSpPr>
          <p:cNvPr id="19" name="Rectangle 90">
            <a:extLst>
              <a:ext uri="{FF2B5EF4-FFF2-40B4-BE49-F238E27FC236}">
                <a16:creationId xmlns:a16="http://schemas.microsoft.com/office/drawing/2014/main" id="{CD031D7A-CD44-4EBA-9294-8877B651C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048" y="5549124"/>
            <a:ext cx="9233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Anual</a:t>
            </a:r>
          </a:p>
        </p:txBody>
      </p:sp>
    </p:spTree>
    <p:extLst>
      <p:ext uri="{BB962C8B-B14F-4D97-AF65-F5344CB8AC3E}">
        <p14:creationId xmlns:p14="http://schemas.microsoft.com/office/powerpoint/2010/main" val="88912461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BF5583E5-7C1D-AD45-BE3D-7DCF5B63A1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7250" y="102334"/>
            <a:ext cx="9801368" cy="923330"/>
          </a:xfrm>
        </p:spPr>
        <p:txBody>
          <a:bodyPr/>
          <a:lstStyle/>
          <a:p>
            <a:pPr algn="just"/>
            <a:r>
              <a:rPr lang="es-ES"/>
              <a:t>Los resultados de estos y otros indicadores se reflejaron en el Índice de Seguimiento a la Economía (ISE), que cayó 20% anual en abril de 2020. Así, en el acumulado enero-abril la contracción fue del 4.3%.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83C403-C1B3-824D-96DB-A57B26E4BB2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7104" y="6658016"/>
            <a:ext cx="6675872" cy="184666"/>
          </a:xfrm>
        </p:spPr>
        <p:txBody>
          <a:bodyPr/>
          <a:lstStyle/>
          <a:p>
            <a:r>
              <a:rPr lang="es-ES" b="1">
                <a:solidFill>
                  <a:schemeClr val="tx1">
                    <a:lumMod val="75000"/>
                    <a:lumOff val="25000"/>
                  </a:schemeClr>
                </a:solidFill>
              </a:rPr>
              <a:t>Fuente: </a:t>
            </a:r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</a:rPr>
              <a:t>cálculos ANIF con base en DANE.</a:t>
            </a:r>
          </a:p>
        </p:txBody>
      </p:sp>
      <p:sp>
        <p:nvSpPr>
          <p:cNvPr id="8" name="Marcador de número de diapositiva 17">
            <a:extLst>
              <a:ext uri="{FF2B5EF4-FFF2-40B4-BE49-F238E27FC236}">
                <a16:creationId xmlns:a16="http://schemas.microsoft.com/office/drawing/2014/main" id="{45E0DB3E-2A69-4550-A5F3-F34B387072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5072" y="6562424"/>
            <a:ext cx="526928" cy="381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008E5A-5FB9-4F72-AFC8-39386B98F6D7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F091FC93-9525-433D-B9A2-C259F75465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526092"/>
              </p:ext>
            </p:extLst>
          </p:nvPr>
        </p:nvGraphicFramePr>
        <p:xfrm>
          <a:off x="107104" y="1827014"/>
          <a:ext cx="6080336" cy="4590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2EE56A5-43A4-4DC7-B63B-0154D1B1747D}"/>
              </a:ext>
            </a:extLst>
          </p:cNvPr>
          <p:cNvSpPr txBox="1"/>
          <p:nvPr/>
        </p:nvSpPr>
        <p:spPr>
          <a:xfrm>
            <a:off x="5669872" y="3259723"/>
            <a:ext cx="1493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Año corrido</a:t>
            </a:r>
            <a:endParaRPr kumimoji="0" lang="es-CO" sz="16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1D63FF7-28B9-4E81-AB2B-B3950E5D077E}"/>
              </a:ext>
            </a:extLst>
          </p:cNvPr>
          <p:cNvSpPr txBox="1"/>
          <p:nvPr/>
        </p:nvSpPr>
        <p:spPr>
          <a:xfrm>
            <a:off x="5652116" y="5159089"/>
            <a:ext cx="1493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>
                <a:ln>
                  <a:noFill/>
                </a:ln>
                <a:solidFill>
                  <a:srgbClr val="0054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Anual</a:t>
            </a:r>
            <a:endParaRPr kumimoji="0" lang="es-CO" sz="1600" b="1" i="0" u="none" strike="noStrike" kern="1200" cap="none" spc="0" normalizeH="0" baseline="0" noProof="0">
              <a:ln>
                <a:noFill/>
              </a:ln>
              <a:solidFill>
                <a:srgbClr val="00549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7537678E-9BDB-4A1D-8B32-E3AD1AD80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56" y="1144186"/>
            <a:ext cx="5669281" cy="87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Índice de Seguimiento a la Economía (ISE)</a:t>
            </a:r>
            <a:br>
              <a:rPr kumimoji="0" lang="es-CO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s-CO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(Variación %, a abril de 2020)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772EE5FE-A177-44C9-96BD-4F7147B157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402798"/>
              </p:ext>
            </p:extLst>
          </p:nvPr>
        </p:nvGraphicFramePr>
        <p:xfrm>
          <a:off x="7310816" y="1591876"/>
          <a:ext cx="4699000" cy="460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9400">
                  <a:extLst>
                    <a:ext uri="{9D8B030D-6E8A-4147-A177-3AD203B41FA5}">
                      <a16:colId xmlns:a16="http://schemas.microsoft.com/office/drawing/2014/main" val="2611418366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434938284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966938756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368884398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113006880"/>
                    </a:ext>
                  </a:extLst>
                </a:gridCol>
              </a:tblGrid>
              <a:tr h="56469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 Económica</a:t>
                      </a:r>
                      <a:endParaRPr lang="es-CO" sz="16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Serie Original</a:t>
                      </a:r>
                      <a:br>
                        <a:rPr lang="es-CO" sz="14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4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(Variación % anual)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12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12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12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19035789"/>
                  </a:ext>
                </a:extLst>
              </a:tr>
              <a:tr h="464710">
                <a:tc vMerge="1">
                  <a:txBody>
                    <a:bodyPr/>
                    <a:lstStyle/>
                    <a:p>
                      <a:pPr algn="ctr" fontAlgn="ctr"/>
                      <a:endParaRPr lang="es-CO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s-CO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12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12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12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36308882"/>
                  </a:ext>
                </a:extLst>
              </a:tr>
              <a:tr h="397856">
                <a:tc vMerge="1">
                  <a:txBody>
                    <a:bodyPr/>
                    <a:lstStyle/>
                    <a:p>
                      <a:pPr algn="ctr" fontAlgn="ctr"/>
                      <a:endParaRPr lang="es-CO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</a:t>
                      </a:r>
                      <a:endParaRPr lang="es-CO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es-CO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  <a:endParaRPr lang="es-CO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</a:t>
                      </a:r>
                      <a:endParaRPr lang="es-CO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7367168"/>
                  </a:ext>
                </a:extLst>
              </a:tr>
              <a:tr h="79418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sng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Primarias</a:t>
                      </a:r>
                      <a:br>
                        <a:rPr lang="es-CO" sz="14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4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Agricultura</a:t>
                      </a:r>
                      <a:endParaRPr lang="es-CO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</a:t>
                      </a:r>
                      <a:endParaRPr lang="es-CO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</a:t>
                      </a:r>
                      <a:endParaRPr lang="es-CO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-1,3</a:t>
                      </a:r>
                      <a:endParaRPr lang="es-CO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-13,8</a:t>
                      </a:r>
                      <a:endParaRPr lang="es-CO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03583677"/>
                  </a:ext>
                </a:extLst>
              </a:tr>
              <a:tr h="79418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sng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Secundarias</a:t>
                      </a:r>
                      <a:br>
                        <a:rPr lang="es-MX" sz="14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14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Industria y Construcción</a:t>
                      </a:r>
                      <a:endParaRPr lang="es-MX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-0,4</a:t>
                      </a:r>
                      <a:endParaRPr lang="es-CO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-0,1</a:t>
                      </a:r>
                      <a:endParaRPr lang="es-CO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-9,7</a:t>
                      </a:r>
                      <a:endParaRPr lang="es-CO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-50,1</a:t>
                      </a:r>
                      <a:endParaRPr lang="es-CO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0733498"/>
                  </a:ext>
                </a:extLst>
              </a:tr>
              <a:tr h="79418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sng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Terciarias</a:t>
                      </a:r>
                      <a:br>
                        <a:rPr lang="es-MX" sz="14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14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Resto de </a:t>
                      </a:r>
                    </a:p>
                    <a:p>
                      <a:pPr algn="ctr" fontAlgn="ctr"/>
                      <a:r>
                        <a:rPr lang="es-MX" sz="14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sectores</a:t>
                      </a:r>
                      <a:endParaRPr lang="es-MX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  <a:endParaRPr lang="es-CO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</a:t>
                      </a:r>
                      <a:endParaRPr lang="es-CO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-4,3</a:t>
                      </a:r>
                      <a:endParaRPr lang="es-CO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-13,3</a:t>
                      </a:r>
                      <a:endParaRPr lang="es-CO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227280"/>
                  </a:ext>
                </a:extLst>
              </a:tr>
              <a:tr h="79418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</a:t>
                      </a:r>
                      <a:endParaRPr lang="es-CO" sz="16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</a:t>
                      </a:r>
                      <a:endParaRPr lang="es-CO" sz="16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-4,8</a:t>
                      </a:r>
                      <a:endParaRPr lang="es-CO" sz="16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-20,1</a:t>
                      </a:r>
                      <a:endParaRPr lang="es-CO" sz="16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095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197130"/>
      </p:ext>
    </p:extLst>
  </p:cSld>
  <p:clrMapOvr>
    <a:masterClrMapping/>
  </p:clrMapOvr>
</p:sld>
</file>

<file path=ppt/theme/theme1.xml><?xml version="1.0" encoding="utf-8"?>
<a:theme xmlns:a="http://schemas.openxmlformats.org/drawingml/2006/main" name="PORTADA PRESENTACIÓ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2_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Anif40">
  <a:themeElements>
    <a:clrScheme name="Personalizado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DIAPOSITIV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DIAPOSITIV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APOSITIV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FIN PRESENTACÓ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2_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28_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DD9DFBE4DBF2242A6406511C5FBF5EC" ma:contentTypeVersion="12" ma:contentTypeDescription="Crear nuevo documento." ma:contentTypeScope="" ma:versionID="9818e77e215f5c9df89b9a582a7e4dc8">
  <xsd:schema xmlns:xsd="http://www.w3.org/2001/XMLSchema" xmlns:xs="http://www.w3.org/2001/XMLSchema" xmlns:p="http://schemas.microsoft.com/office/2006/metadata/properties" xmlns:ns2="0b39a414-9404-4094-a2a3-b6d083cd71d6" xmlns:ns3="d6dba30b-b13c-4d46-8f24-03ac26bb8bf9" targetNamespace="http://schemas.microsoft.com/office/2006/metadata/properties" ma:root="true" ma:fieldsID="d632ae3b002b337d21dc329bce108e22" ns2:_="" ns3:_="">
    <xsd:import namespace="0b39a414-9404-4094-a2a3-b6d083cd71d6"/>
    <xsd:import namespace="d6dba30b-b13c-4d46-8f24-03ac26bb8bf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39a414-9404-4094-a2a3-b6d083cd71d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dba30b-b13c-4d46-8f24-03ac26bb8b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8CE46B-909E-4C1A-A023-BB08446E65E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55E6C8F-A553-4131-AE5C-778BB2D32E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2AF31F-5FF6-4CA1-A1E8-74AF7046A8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39a414-9404-4094-a2a3-b6d083cd71d6"/>
    <ds:schemaRef ds:uri="d6dba30b-b13c-4d46-8f24-03ac26bb8b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3483</Words>
  <Application>Microsoft Office PowerPoint</Application>
  <PresentationFormat>Panorámica</PresentationFormat>
  <Paragraphs>784</Paragraphs>
  <Slides>34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15</vt:i4>
      </vt:variant>
      <vt:variant>
        <vt:lpstr>Títulos de diapositiva</vt:lpstr>
      </vt:variant>
      <vt:variant>
        <vt:i4>34</vt:i4>
      </vt:variant>
    </vt:vector>
  </HeadingPairs>
  <TitlesOfParts>
    <vt:vector size="54" baseType="lpstr">
      <vt:lpstr>Arial</vt:lpstr>
      <vt:lpstr>Calibri</vt:lpstr>
      <vt:lpstr>Calibri Light</vt:lpstr>
      <vt:lpstr>Tahoma</vt:lpstr>
      <vt:lpstr>Wingdings</vt:lpstr>
      <vt:lpstr>PORTADA PRESENTACIÓN</vt:lpstr>
      <vt:lpstr>DIAPOSITIVA</vt:lpstr>
      <vt:lpstr>1_Diseño personalizado</vt:lpstr>
      <vt:lpstr>2_Diseño personalizado</vt:lpstr>
      <vt:lpstr>FIN PRESENTACÓN</vt:lpstr>
      <vt:lpstr>2_Tema de Office</vt:lpstr>
      <vt:lpstr>Diseño personalizado</vt:lpstr>
      <vt:lpstr>12_Presentación en blanco</vt:lpstr>
      <vt:lpstr>128_Presentación en blanco</vt:lpstr>
      <vt:lpstr>22_Presentación en blanco</vt:lpstr>
      <vt:lpstr>7_Anif40</vt:lpstr>
      <vt:lpstr>2_DIAPOSITIVA</vt:lpstr>
      <vt:lpstr>Presentación en blanco</vt:lpstr>
      <vt:lpstr>1_Presentación en blanco</vt:lpstr>
      <vt:lpstr>1_DIAPOSITIVA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Tatiana Herrera Fagua</dc:creator>
  <cp:lastModifiedBy>Pilar Linares</cp:lastModifiedBy>
  <cp:revision>12</cp:revision>
  <cp:lastPrinted>2020-03-06T21:21:14Z</cp:lastPrinted>
  <dcterms:created xsi:type="dcterms:W3CDTF">2020-03-05T16:41:09Z</dcterms:created>
  <dcterms:modified xsi:type="dcterms:W3CDTF">2020-07-01T12:52:22Z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0x0101003DD9DFBE4DBF2242A6406511C5FBF5EC</vt:lpwstr>
  </property>
</Properties>
</file>